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541" r:id="rId3"/>
    <p:sldId id="363" r:id="rId4"/>
    <p:sldId id="366" r:id="rId5"/>
    <p:sldId id="367" r:id="rId6"/>
    <p:sldId id="414" r:id="rId7"/>
    <p:sldId id="487" r:id="rId8"/>
    <p:sldId id="537" r:id="rId9"/>
    <p:sldId id="538" r:id="rId10"/>
    <p:sldId id="515" r:id="rId11"/>
    <p:sldId id="516" r:id="rId12"/>
    <p:sldId id="517" r:id="rId13"/>
    <p:sldId id="518" r:id="rId14"/>
    <p:sldId id="521" r:id="rId15"/>
    <p:sldId id="523" r:id="rId16"/>
    <p:sldId id="524" r:id="rId17"/>
    <p:sldId id="525" r:id="rId18"/>
    <p:sldId id="526" r:id="rId19"/>
    <p:sldId id="528" r:id="rId20"/>
    <p:sldId id="529" r:id="rId21"/>
    <p:sldId id="530" r:id="rId22"/>
    <p:sldId id="531" r:id="rId23"/>
    <p:sldId id="532" r:id="rId24"/>
    <p:sldId id="533" r:id="rId25"/>
    <p:sldId id="534" r:id="rId26"/>
    <p:sldId id="535" r:id="rId27"/>
    <p:sldId id="539" r:id="rId28"/>
    <p:sldId id="540"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85"/>
    <p:restoredTop sz="92669"/>
  </p:normalViewPr>
  <p:slideViewPr>
    <p:cSldViewPr snapToGrid="0" snapToObjects="1">
      <p:cViewPr varScale="1">
        <p:scale>
          <a:sx n="71" d="100"/>
          <a:sy n="71" d="100"/>
        </p:scale>
        <p:origin x="192" y="44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3EF5395-E07B-49E3-8FBB-F481D139DB1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39E3388-7EA0-4E89-89DD-1F9AA5A0C45B}">
      <dgm:prSet/>
      <dgm:spPr/>
      <dgm:t>
        <a:bodyPr/>
        <a:lstStyle/>
        <a:p>
          <a:r>
            <a:rPr lang="en-US" dirty="0"/>
            <a:t>To generate hypotheses or challenge assumptions from a Biblical worldview  (e.g., Brand’s research)</a:t>
          </a:r>
        </a:p>
      </dgm:t>
    </dgm:pt>
    <dgm:pt modelId="{2EA3A5C6-0010-4EB6-856C-F644BA84AEC2}" type="parTrans" cxnId="{2A4B2CBE-28CD-45F6-8188-F8DFD27B2D6F}">
      <dgm:prSet/>
      <dgm:spPr/>
      <dgm:t>
        <a:bodyPr/>
        <a:lstStyle/>
        <a:p>
          <a:endParaRPr lang="en-US"/>
        </a:p>
      </dgm:t>
    </dgm:pt>
    <dgm:pt modelId="{7C0C698F-6066-40A3-BBA1-86D1BFCDFF38}" type="sibTrans" cxnId="{2A4B2CBE-28CD-45F6-8188-F8DFD27B2D6F}">
      <dgm:prSet/>
      <dgm:spPr/>
      <dgm:t>
        <a:bodyPr/>
        <a:lstStyle/>
        <a:p>
          <a:endParaRPr lang="en-US"/>
        </a:p>
      </dgm:t>
    </dgm:pt>
    <dgm:pt modelId="{26E462E8-EDC9-417E-A90C-FC3EC33792EA}">
      <dgm:prSet/>
      <dgm:spPr/>
      <dgm:t>
        <a:bodyPr/>
        <a:lstStyle/>
        <a:p>
          <a:r>
            <a:rPr lang="en-US" dirty="0"/>
            <a:t>To demonstrate the benefit of following biblical counsel (e.g. diet and lifestyle in the Adventist Health Study)</a:t>
          </a:r>
        </a:p>
      </dgm:t>
    </dgm:pt>
    <dgm:pt modelId="{01F2A880-7457-42AF-A049-C597EC9EDB91}" type="parTrans" cxnId="{8170097F-448D-4543-907A-3336045ADA9A}">
      <dgm:prSet/>
      <dgm:spPr/>
      <dgm:t>
        <a:bodyPr/>
        <a:lstStyle/>
        <a:p>
          <a:endParaRPr lang="en-US"/>
        </a:p>
      </dgm:t>
    </dgm:pt>
    <dgm:pt modelId="{BBB8EF25-D8C5-401D-A040-745C2F471125}" type="sibTrans" cxnId="{8170097F-448D-4543-907A-3336045ADA9A}">
      <dgm:prSet/>
      <dgm:spPr/>
      <dgm:t>
        <a:bodyPr/>
        <a:lstStyle/>
        <a:p>
          <a:endParaRPr lang="en-US"/>
        </a:p>
      </dgm:t>
    </dgm:pt>
    <dgm:pt modelId="{6B6DAAB5-F2D6-4FD7-A4AA-E618B39E57FB}">
      <dgm:prSet/>
      <dgm:spPr/>
      <dgm:t>
        <a:bodyPr/>
        <a:lstStyle/>
        <a:p>
          <a:r>
            <a:rPr lang="en-US"/>
            <a:t>To extend the redemptive and healing purposes of God (e.g., therapeutic interventions)</a:t>
          </a:r>
        </a:p>
      </dgm:t>
    </dgm:pt>
    <dgm:pt modelId="{40E5D50D-CF63-42F2-969D-EABDC186E1C0}" type="parTrans" cxnId="{E10752AC-0470-4370-BCB3-FC10C43780D4}">
      <dgm:prSet/>
      <dgm:spPr/>
      <dgm:t>
        <a:bodyPr/>
        <a:lstStyle/>
        <a:p>
          <a:endParaRPr lang="en-US"/>
        </a:p>
      </dgm:t>
    </dgm:pt>
    <dgm:pt modelId="{12EA01E4-25C3-41D1-BAA9-0DBCB92EE823}" type="sibTrans" cxnId="{E10752AC-0470-4370-BCB3-FC10C43780D4}">
      <dgm:prSet/>
      <dgm:spPr/>
      <dgm:t>
        <a:bodyPr/>
        <a:lstStyle/>
        <a:p>
          <a:endParaRPr lang="en-US"/>
        </a:p>
      </dgm:t>
    </dgm:pt>
    <dgm:pt modelId="{10D547C3-5AF6-43FF-B6B2-452E3568A742}">
      <dgm:prSet/>
      <dgm:spPr/>
      <dgm:t>
        <a:bodyPr/>
        <a:lstStyle/>
        <a:p>
          <a:r>
            <a:rPr lang="en-US"/>
            <a:t>To enhance accomplishment of mission (e.g. institutional research, curriculum development)</a:t>
          </a:r>
        </a:p>
      </dgm:t>
    </dgm:pt>
    <dgm:pt modelId="{5324DD87-2F14-4F1C-83B3-598C48D5788C}" type="parTrans" cxnId="{A0816851-30B2-48CE-AE81-DFAAA7252BEF}">
      <dgm:prSet/>
      <dgm:spPr/>
      <dgm:t>
        <a:bodyPr/>
        <a:lstStyle/>
        <a:p>
          <a:endParaRPr lang="en-US"/>
        </a:p>
      </dgm:t>
    </dgm:pt>
    <dgm:pt modelId="{369A27A8-4F64-44A3-AE77-293AAA789531}" type="sibTrans" cxnId="{A0816851-30B2-48CE-AE81-DFAAA7252BEF}">
      <dgm:prSet/>
      <dgm:spPr/>
      <dgm:t>
        <a:bodyPr/>
        <a:lstStyle/>
        <a:p>
          <a:endParaRPr lang="en-US"/>
        </a:p>
      </dgm:t>
    </dgm:pt>
    <dgm:pt modelId="{DF2AAB93-D350-B442-968D-AEBCB1C61888}" type="pres">
      <dgm:prSet presAssocID="{A3EF5395-E07B-49E3-8FBB-F481D139DB1D}" presName="linear" presStyleCnt="0">
        <dgm:presLayoutVars>
          <dgm:animLvl val="lvl"/>
          <dgm:resizeHandles val="exact"/>
        </dgm:presLayoutVars>
      </dgm:prSet>
      <dgm:spPr/>
    </dgm:pt>
    <dgm:pt modelId="{68540ECE-B38A-5C4F-AEE4-220EA28D1382}" type="pres">
      <dgm:prSet presAssocID="{B39E3388-7EA0-4E89-89DD-1F9AA5A0C45B}" presName="parentText" presStyleLbl="node1" presStyleIdx="0" presStyleCnt="4">
        <dgm:presLayoutVars>
          <dgm:chMax val="0"/>
          <dgm:bulletEnabled val="1"/>
        </dgm:presLayoutVars>
      </dgm:prSet>
      <dgm:spPr/>
    </dgm:pt>
    <dgm:pt modelId="{793C80D0-485A-0F44-BF95-18CE8342BF19}" type="pres">
      <dgm:prSet presAssocID="{7C0C698F-6066-40A3-BBA1-86D1BFCDFF38}" presName="spacer" presStyleCnt="0"/>
      <dgm:spPr/>
    </dgm:pt>
    <dgm:pt modelId="{C038EB93-5B8E-914E-9A58-057A35254BF9}" type="pres">
      <dgm:prSet presAssocID="{26E462E8-EDC9-417E-A90C-FC3EC33792EA}" presName="parentText" presStyleLbl="node1" presStyleIdx="1" presStyleCnt="4">
        <dgm:presLayoutVars>
          <dgm:chMax val="0"/>
          <dgm:bulletEnabled val="1"/>
        </dgm:presLayoutVars>
      </dgm:prSet>
      <dgm:spPr/>
    </dgm:pt>
    <dgm:pt modelId="{E1FFD674-F49C-6F4F-BE69-C9C463EC9735}" type="pres">
      <dgm:prSet presAssocID="{BBB8EF25-D8C5-401D-A040-745C2F471125}" presName="spacer" presStyleCnt="0"/>
      <dgm:spPr/>
    </dgm:pt>
    <dgm:pt modelId="{B58339F8-CD33-B445-8CE9-00487C75BC43}" type="pres">
      <dgm:prSet presAssocID="{6B6DAAB5-F2D6-4FD7-A4AA-E618B39E57FB}" presName="parentText" presStyleLbl="node1" presStyleIdx="2" presStyleCnt="4">
        <dgm:presLayoutVars>
          <dgm:chMax val="0"/>
          <dgm:bulletEnabled val="1"/>
        </dgm:presLayoutVars>
      </dgm:prSet>
      <dgm:spPr/>
    </dgm:pt>
    <dgm:pt modelId="{297EA640-8E27-2145-8E17-B5CF064785C2}" type="pres">
      <dgm:prSet presAssocID="{12EA01E4-25C3-41D1-BAA9-0DBCB92EE823}" presName="spacer" presStyleCnt="0"/>
      <dgm:spPr/>
    </dgm:pt>
    <dgm:pt modelId="{2A9ED780-E497-C54E-BE63-323E83F0C1A8}" type="pres">
      <dgm:prSet presAssocID="{10D547C3-5AF6-43FF-B6B2-452E3568A742}" presName="parentText" presStyleLbl="node1" presStyleIdx="3" presStyleCnt="4">
        <dgm:presLayoutVars>
          <dgm:chMax val="0"/>
          <dgm:bulletEnabled val="1"/>
        </dgm:presLayoutVars>
      </dgm:prSet>
      <dgm:spPr/>
    </dgm:pt>
  </dgm:ptLst>
  <dgm:cxnLst>
    <dgm:cxn modelId="{3FE8B417-80C0-AB44-B458-925E22D685D1}" type="presOf" srcId="{B39E3388-7EA0-4E89-89DD-1F9AA5A0C45B}" destId="{68540ECE-B38A-5C4F-AEE4-220EA28D1382}" srcOrd="0" destOrd="0" presId="urn:microsoft.com/office/officeart/2005/8/layout/vList2"/>
    <dgm:cxn modelId="{68665618-87BD-8C48-96B4-6971D7C96A43}" type="presOf" srcId="{26E462E8-EDC9-417E-A90C-FC3EC33792EA}" destId="{C038EB93-5B8E-914E-9A58-057A35254BF9}" srcOrd="0" destOrd="0" presId="urn:microsoft.com/office/officeart/2005/8/layout/vList2"/>
    <dgm:cxn modelId="{2661364E-5111-8E47-89B4-E69D23811D3E}" type="presOf" srcId="{10D547C3-5AF6-43FF-B6B2-452E3568A742}" destId="{2A9ED780-E497-C54E-BE63-323E83F0C1A8}" srcOrd="0" destOrd="0" presId="urn:microsoft.com/office/officeart/2005/8/layout/vList2"/>
    <dgm:cxn modelId="{A0816851-30B2-48CE-AE81-DFAAA7252BEF}" srcId="{A3EF5395-E07B-49E3-8FBB-F481D139DB1D}" destId="{10D547C3-5AF6-43FF-B6B2-452E3568A742}" srcOrd="3" destOrd="0" parTransId="{5324DD87-2F14-4F1C-83B3-598C48D5788C}" sibTransId="{369A27A8-4F64-44A3-AE77-293AAA789531}"/>
    <dgm:cxn modelId="{8170097F-448D-4543-907A-3336045ADA9A}" srcId="{A3EF5395-E07B-49E3-8FBB-F481D139DB1D}" destId="{26E462E8-EDC9-417E-A90C-FC3EC33792EA}" srcOrd="1" destOrd="0" parTransId="{01F2A880-7457-42AF-A049-C597EC9EDB91}" sibTransId="{BBB8EF25-D8C5-401D-A040-745C2F471125}"/>
    <dgm:cxn modelId="{E10752AC-0470-4370-BCB3-FC10C43780D4}" srcId="{A3EF5395-E07B-49E3-8FBB-F481D139DB1D}" destId="{6B6DAAB5-F2D6-4FD7-A4AA-E618B39E57FB}" srcOrd="2" destOrd="0" parTransId="{40E5D50D-CF63-42F2-969D-EABDC186E1C0}" sibTransId="{12EA01E4-25C3-41D1-BAA9-0DBCB92EE823}"/>
    <dgm:cxn modelId="{CA991BB9-4B08-574A-83CC-A0387BFAD855}" type="presOf" srcId="{6B6DAAB5-F2D6-4FD7-A4AA-E618B39E57FB}" destId="{B58339F8-CD33-B445-8CE9-00487C75BC43}" srcOrd="0" destOrd="0" presId="urn:microsoft.com/office/officeart/2005/8/layout/vList2"/>
    <dgm:cxn modelId="{2A4B2CBE-28CD-45F6-8188-F8DFD27B2D6F}" srcId="{A3EF5395-E07B-49E3-8FBB-F481D139DB1D}" destId="{B39E3388-7EA0-4E89-89DD-1F9AA5A0C45B}" srcOrd="0" destOrd="0" parTransId="{2EA3A5C6-0010-4EB6-856C-F644BA84AEC2}" sibTransId="{7C0C698F-6066-40A3-BBA1-86D1BFCDFF38}"/>
    <dgm:cxn modelId="{093678E6-5FD0-DA43-A04A-1E63414BE834}" type="presOf" srcId="{A3EF5395-E07B-49E3-8FBB-F481D139DB1D}" destId="{DF2AAB93-D350-B442-968D-AEBCB1C61888}" srcOrd="0" destOrd="0" presId="urn:microsoft.com/office/officeart/2005/8/layout/vList2"/>
    <dgm:cxn modelId="{3E5388F4-CD39-7D4D-902E-94FF986DE2D0}" type="presParOf" srcId="{DF2AAB93-D350-B442-968D-AEBCB1C61888}" destId="{68540ECE-B38A-5C4F-AEE4-220EA28D1382}" srcOrd="0" destOrd="0" presId="urn:microsoft.com/office/officeart/2005/8/layout/vList2"/>
    <dgm:cxn modelId="{2BD0AAB0-98F6-CE47-BFBC-98DE8B4E182D}" type="presParOf" srcId="{DF2AAB93-D350-B442-968D-AEBCB1C61888}" destId="{793C80D0-485A-0F44-BF95-18CE8342BF19}" srcOrd="1" destOrd="0" presId="urn:microsoft.com/office/officeart/2005/8/layout/vList2"/>
    <dgm:cxn modelId="{9DFA1E5D-183F-7746-A7FC-65BD98EF1231}" type="presParOf" srcId="{DF2AAB93-D350-B442-968D-AEBCB1C61888}" destId="{C038EB93-5B8E-914E-9A58-057A35254BF9}" srcOrd="2" destOrd="0" presId="urn:microsoft.com/office/officeart/2005/8/layout/vList2"/>
    <dgm:cxn modelId="{3E0925D5-6D10-204A-A9D2-2259C39A6C91}" type="presParOf" srcId="{DF2AAB93-D350-B442-968D-AEBCB1C61888}" destId="{E1FFD674-F49C-6F4F-BE69-C9C463EC9735}" srcOrd="3" destOrd="0" presId="urn:microsoft.com/office/officeart/2005/8/layout/vList2"/>
    <dgm:cxn modelId="{97A9A42E-3367-4844-BE16-96803639EFE1}" type="presParOf" srcId="{DF2AAB93-D350-B442-968D-AEBCB1C61888}" destId="{B58339F8-CD33-B445-8CE9-00487C75BC43}" srcOrd="4" destOrd="0" presId="urn:microsoft.com/office/officeart/2005/8/layout/vList2"/>
    <dgm:cxn modelId="{95047F67-6CBB-3147-8CC7-752D1AEE3533}" type="presParOf" srcId="{DF2AAB93-D350-B442-968D-AEBCB1C61888}" destId="{297EA640-8E27-2145-8E17-B5CF064785C2}" srcOrd="5" destOrd="0" presId="urn:microsoft.com/office/officeart/2005/8/layout/vList2"/>
    <dgm:cxn modelId="{BEB3ACFA-42F5-C743-82EB-2882A740BC00}" type="presParOf" srcId="{DF2AAB93-D350-B442-968D-AEBCB1C61888}" destId="{2A9ED780-E497-C54E-BE63-323E83F0C1A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C4E47-4F87-4A43-B072-B98653E3CDAF}" type="doc">
      <dgm:prSet loTypeId="urn:microsoft.com/office/officeart/2016/7/layout/VerticalSolidActionList" loCatId="List" qsTypeId="urn:microsoft.com/office/officeart/2005/8/quickstyle/simple5" qsCatId="simple" csTypeId="urn:microsoft.com/office/officeart/2005/8/colors/colorful5" csCatId="colorful"/>
      <dgm:spPr/>
      <dgm:t>
        <a:bodyPr/>
        <a:lstStyle/>
        <a:p>
          <a:endParaRPr lang="en-US"/>
        </a:p>
      </dgm:t>
    </dgm:pt>
    <dgm:pt modelId="{3F8AC4A8-918F-4083-8D0D-C66A870AB785}">
      <dgm:prSet/>
      <dgm:spPr/>
      <dgm:t>
        <a:bodyPr/>
        <a:lstStyle/>
        <a:p>
          <a:r>
            <a:rPr lang="en-US"/>
            <a:t>Study</a:t>
          </a:r>
        </a:p>
      </dgm:t>
    </dgm:pt>
    <dgm:pt modelId="{ACD73325-FDDF-48F4-9DC9-25016957BF9F}" type="parTrans" cxnId="{7E2FD0B5-8773-400C-8760-F5788A652B84}">
      <dgm:prSet/>
      <dgm:spPr/>
      <dgm:t>
        <a:bodyPr/>
        <a:lstStyle/>
        <a:p>
          <a:endParaRPr lang="en-US"/>
        </a:p>
      </dgm:t>
    </dgm:pt>
    <dgm:pt modelId="{80426DCE-2FB3-4D22-AA4C-EA8B6910516D}" type="sibTrans" cxnId="{7E2FD0B5-8773-400C-8760-F5788A652B84}">
      <dgm:prSet/>
      <dgm:spPr/>
      <dgm:t>
        <a:bodyPr/>
        <a:lstStyle/>
        <a:p>
          <a:endParaRPr lang="en-US"/>
        </a:p>
      </dgm:t>
    </dgm:pt>
    <dgm:pt modelId="{2C2FFA44-F6BB-4BEC-8F4A-7DC0DEA4BFBF}">
      <dgm:prSet/>
      <dgm:spPr/>
      <dgm:t>
        <a:bodyPr/>
        <a:lstStyle/>
        <a:p>
          <a:r>
            <a:rPr lang="en-US"/>
            <a:t>Study matters dealing with the interrelationships of science and the Bible.</a:t>
          </a:r>
        </a:p>
      </dgm:t>
    </dgm:pt>
    <dgm:pt modelId="{3F4196F4-13C6-4312-B885-22B7E8BFDB2D}" type="parTrans" cxnId="{07EB165F-3064-4584-88E1-00DA6536E692}">
      <dgm:prSet/>
      <dgm:spPr/>
      <dgm:t>
        <a:bodyPr/>
        <a:lstStyle/>
        <a:p>
          <a:endParaRPr lang="en-US"/>
        </a:p>
      </dgm:t>
    </dgm:pt>
    <dgm:pt modelId="{D528D27C-955E-4B41-BBA2-268DDFE8ED79}" type="sibTrans" cxnId="{07EB165F-3064-4584-88E1-00DA6536E692}">
      <dgm:prSet/>
      <dgm:spPr/>
      <dgm:t>
        <a:bodyPr/>
        <a:lstStyle/>
        <a:p>
          <a:endParaRPr lang="en-US"/>
        </a:p>
      </dgm:t>
    </dgm:pt>
    <dgm:pt modelId="{5C4FDC53-B8AC-4C2F-B8E7-50680662EBB0}">
      <dgm:prSet/>
      <dgm:spPr/>
      <dgm:t>
        <a:bodyPr/>
        <a:lstStyle/>
        <a:p>
          <a:r>
            <a:rPr lang="en-US"/>
            <a:t>Identify and prioritize</a:t>
          </a:r>
        </a:p>
      </dgm:t>
    </dgm:pt>
    <dgm:pt modelId="{CB70AE35-5175-4D98-A69A-F34000C318F7}" type="parTrans" cxnId="{4597ECEA-0926-4497-8F56-A9C9F55D78A2}">
      <dgm:prSet/>
      <dgm:spPr/>
      <dgm:t>
        <a:bodyPr/>
        <a:lstStyle/>
        <a:p>
          <a:endParaRPr lang="en-US"/>
        </a:p>
      </dgm:t>
    </dgm:pt>
    <dgm:pt modelId="{E49278E1-AFBE-4F41-9B49-F210E99B50A6}" type="sibTrans" cxnId="{4597ECEA-0926-4497-8F56-A9C9F55D78A2}">
      <dgm:prSet/>
      <dgm:spPr/>
      <dgm:t>
        <a:bodyPr/>
        <a:lstStyle/>
        <a:p>
          <a:endParaRPr lang="en-US"/>
        </a:p>
      </dgm:t>
    </dgm:pt>
    <dgm:pt modelId="{4F6593EB-9789-46C3-85FE-071FCECE8B43}">
      <dgm:prSet/>
      <dgm:spPr/>
      <dgm:t>
        <a:bodyPr/>
        <a:lstStyle/>
        <a:p>
          <a:r>
            <a:rPr lang="en-US"/>
            <a:t>Identify and prioritize topics to be addressed.</a:t>
          </a:r>
        </a:p>
      </dgm:t>
    </dgm:pt>
    <dgm:pt modelId="{60ADB7DB-7588-4A12-9EB7-AEEAE465435A}" type="parTrans" cxnId="{471A7A45-5A8C-46A7-80E1-ACE927759528}">
      <dgm:prSet/>
      <dgm:spPr/>
      <dgm:t>
        <a:bodyPr/>
        <a:lstStyle/>
        <a:p>
          <a:endParaRPr lang="en-US"/>
        </a:p>
      </dgm:t>
    </dgm:pt>
    <dgm:pt modelId="{52315AE2-026C-4940-8346-BB597DB93238}" type="sibTrans" cxnId="{471A7A45-5A8C-46A7-80E1-ACE927759528}">
      <dgm:prSet/>
      <dgm:spPr/>
      <dgm:t>
        <a:bodyPr/>
        <a:lstStyle/>
        <a:p>
          <a:endParaRPr lang="en-US"/>
        </a:p>
      </dgm:t>
    </dgm:pt>
    <dgm:pt modelId="{0D9AE016-A32B-4DA3-A5B4-969C0CDFFE4A}">
      <dgm:prSet/>
      <dgm:spPr/>
      <dgm:t>
        <a:bodyPr/>
        <a:lstStyle/>
        <a:p>
          <a:r>
            <a:rPr lang="en-US"/>
            <a:t>Recommend</a:t>
          </a:r>
        </a:p>
      </dgm:t>
    </dgm:pt>
    <dgm:pt modelId="{D2B30FC8-5E05-43FA-8B8D-B50F014A8D1C}" type="parTrans" cxnId="{2C193476-3C7E-48D0-B74D-D135CEA629C1}">
      <dgm:prSet/>
      <dgm:spPr/>
      <dgm:t>
        <a:bodyPr/>
        <a:lstStyle/>
        <a:p>
          <a:endParaRPr lang="en-US"/>
        </a:p>
      </dgm:t>
    </dgm:pt>
    <dgm:pt modelId="{6F278887-0A98-40E8-AC95-A4EDC0934FC8}" type="sibTrans" cxnId="{2C193476-3C7E-48D0-B74D-D135CEA629C1}">
      <dgm:prSet/>
      <dgm:spPr/>
      <dgm:t>
        <a:bodyPr/>
        <a:lstStyle/>
        <a:p>
          <a:endParaRPr lang="en-US"/>
        </a:p>
      </dgm:t>
    </dgm:pt>
    <dgm:pt modelId="{D7803004-F107-4903-999D-368097B92841}">
      <dgm:prSet/>
      <dgm:spPr/>
      <dgm:t>
        <a:bodyPr/>
        <a:lstStyle/>
        <a:p>
          <a:r>
            <a:rPr lang="en-US"/>
            <a:t>Recommend study groups and research persons for specific projects.</a:t>
          </a:r>
        </a:p>
      </dgm:t>
    </dgm:pt>
    <dgm:pt modelId="{2B5A8136-991D-4764-B857-F7961C61F918}" type="parTrans" cxnId="{78C80E7D-3128-4832-9BF3-44796475F04C}">
      <dgm:prSet/>
      <dgm:spPr/>
      <dgm:t>
        <a:bodyPr/>
        <a:lstStyle/>
        <a:p>
          <a:endParaRPr lang="en-US"/>
        </a:p>
      </dgm:t>
    </dgm:pt>
    <dgm:pt modelId="{E6CE4E98-AAE4-4AFF-8A94-D16DD8344B1E}" type="sibTrans" cxnId="{78C80E7D-3128-4832-9BF3-44796475F04C}">
      <dgm:prSet/>
      <dgm:spPr/>
      <dgm:t>
        <a:bodyPr/>
        <a:lstStyle/>
        <a:p>
          <a:endParaRPr lang="en-US"/>
        </a:p>
      </dgm:t>
    </dgm:pt>
    <dgm:pt modelId="{7D28A5A5-CB67-41FC-AFC3-4937D0972EDC}">
      <dgm:prSet/>
      <dgm:spPr/>
      <dgm:t>
        <a:bodyPr/>
        <a:lstStyle/>
        <a:p>
          <a:r>
            <a:rPr lang="en-US"/>
            <a:t>Evaluate</a:t>
          </a:r>
        </a:p>
      </dgm:t>
    </dgm:pt>
    <dgm:pt modelId="{A1610A42-CBBB-4DA9-A146-DD8B2CC5E6D2}" type="parTrans" cxnId="{E9F049A1-3157-4B15-9BB8-E482F327DFA7}">
      <dgm:prSet/>
      <dgm:spPr/>
      <dgm:t>
        <a:bodyPr/>
        <a:lstStyle/>
        <a:p>
          <a:endParaRPr lang="en-US"/>
        </a:p>
      </dgm:t>
    </dgm:pt>
    <dgm:pt modelId="{3BF38B24-624F-4CEA-9A7A-B3CA9EA4E731}" type="sibTrans" cxnId="{E9F049A1-3157-4B15-9BB8-E482F327DFA7}">
      <dgm:prSet/>
      <dgm:spPr/>
      <dgm:t>
        <a:bodyPr/>
        <a:lstStyle/>
        <a:p>
          <a:endParaRPr lang="en-US"/>
        </a:p>
      </dgm:t>
    </dgm:pt>
    <dgm:pt modelId="{E59C1260-B143-458B-A2A5-C1A9D3E0A314}">
      <dgm:prSet/>
      <dgm:spPr/>
      <dgm:t>
        <a:bodyPr/>
        <a:lstStyle/>
        <a:p>
          <a:r>
            <a:rPr lang="en-US"/>
            <a:t>Evaluate for publication, materials coming within its purview. </a:t>
          </a:r>
        </a:p>
      </dgm:t>
    </dgm:pt>
    <dgm:pt modelId="{B785E9E7-8CA0-4183-A425-8BF00C9F95B6}" type="parTrans" cxnId="{847C16DF-055E-41A3-ABF7-F8CA002DB024}">
      <dgm:prSet/>
      <dgm:spPr/>
      <dgm:t>
        <a:bodyPr/>
        <a:lstStyle/>
        <a:p>
          <a:endParaRPr lang="en-US"/>
        </a:p>
      </dgm:t>
    </dgm:pt>
    <dgm:pt modelId="{B467D547-98EA-4884-8FF7-99BEE0091136}" type="sibTrans" cxnId="{847C16DF-055E-41A3-ABF7-F8CA002DB024}">
      <dgm:prSet/>
      <dgm:spPr/>
      <dgm:t>
        <a:bodyPr/>
        <a:lstStyle/>
        <a:p>
          <a:endParaRPr lang="en-US"/>
        </a:p>
      </dgm:t>
    </dgm:pt>
    <dgm:pt modelId="{0670C2E6-D120-40E8-BF70-2B14334EDEB4}">
      <dgm:prSet/>
      <dgm:spPr/>
      <dgm:t>
        <a:bodyPr/>
        <a:lstStyle/>
        <a:p>
          <a:r>
            <a:rPr lang="en-US"/>
            <a:t>Provide</a:t>
          </a:r>
        </a:p>
      </dgm:t>
    </dgm:pt>
    <dgm:pt modelId="{CB385A1D-5650-4F97-835D-C7ABC70C4D89}" type="parTrans" cxnId="{61E5D718-3874-4EEC-84D2-422CAF4BE577}">
      <dgm:prSet/>
      <dgm:spPr/>
      <dgm:t>
        <a:bodyPr/>
        <a:lstStyle/>
        <a:p>
          <a:endParaRPr lang="en-US"/>
        </a:p>
      </dgm:t>
    </dgm:pt>
    <dgm:pt modelId="{E7D2BDE1-48DE-4251-BE0C-9A75082F4A26}" type="sibTrans" cxnId="{61E5D718-3874-4EEC-84D2-422CAF4BE577}">
      <dgm:prSet/>
      <dgm:spPr/>
      <dgm:t>
        <a:bodyPr/>
        <a:lstStyle/>
        <a:p>
          <a:endParaRPr lang="en-US"/>
        </a:p>
      </dgm:t>
    </dgm:pt>
    <dgm:pt modelId="{995F9E99-1706-438D-9126-4E8B53EDCA8F}">
      <dgm:prSet/>
      <dgm:spPr/>
      <dgm:t>
        <a:bodyPr/>
        <a:lstStyle/>
        <a:p>
          <a:r>
            <a:rPr lang="en-US"/>
            <a:t>Provide summaries and evaluations of findings and conclusions.</a:t>
          </a:r>
        </a:p>
      </dgm:t>
    </dgm:pt>
    <dgm:pt modelId="{3B40E06F-E958-42C0-8F1F-F35734C0CA3C}" type="parTrans" cxnId="{8DC28109-C0C3-4691-B3F6-65CC69A7BFBB}">
      <dgm:prSet/>
      <dgm:spPr/>
      <dgm:t>
        <a:bodyPr/>
        <a:lstStyle/>
        <a:p>
          <a:endParaRPr lang="en-US"/>
        </a:p>
      </dgm:t>
    </dgm:pt>
    <dgm:pt modelId="{5BF8D5A4-1AA2-4C92-BA17-46C65A451A2F}" type="sibTrans" cxnId="{8DC28109-C0C3-4691-B3F6-65CC69A7BFBB}">
      <dgm:prSet/>
      <dgm:spPr/>
      <dgm:t>
        <a:bodyPr/>
        <a:lstStyle/>
        <a:p>
          <a:endParaRPr lang="en-US"/>
        </a:p>
      </dgm:t>
    </dgm:pt>
    <dgm:pt modelId="{A52F6E16-5D65-4B05-97C8-688B0969F3C2}">
      <dgm:prSet/>
      <dgm:spPr/>
      <dgm:t>
        <a:bodyPr/>
        <a:lstStyle/>
        <a:p>
          <a:r>
            <a:rPr lang="en-US"/>
            <a:t>Communicate</a:t>
          </a:r>
        </a:p>
      </dgm:t>
    </dgm:pt>
    <dgm:pt modelId="{A6F02A76-6F71-4479-A151-DF94FE407A97}" type="parTrans" cxnId="{8C85A39A-F712-4AA8-A6A5-D20814BA4DA1}">
      <dgm:prSet/>
      <dgm:spPr/>
      <dgm:t>
        <a:bodyPr/>
        <a:lstStyle/>
        <a:p>
          <a:endParaRPr lang="en-US"/>
        </a:p>
      </dgm:t>
    </dgm:pt>
    <dgm:pt modelId="{B85D8508-5833-4AEC-836E-9A6AA98519CF}" type="sibTrans" cxnId="{8C85A39A-F712-4AA8-A6A5-D20814BA4DA1}">
      <dgm:prSet/>
      <dgm:spPr/>
      <dgm:t>
        <a:bodyPr/>
        <a:lstStyle/>
        <a:p>
          <a:endParaRPr lang="en-US"/>
        </a:p>
      </dgm:t>
    </dgm:pt>
    <dgm:pt modelId="{F017483C-0DFF-4001-9B6E-AE6D5BFE4383}">
      <dgm:prSet/>
      <dgm:spPr/>
      <dgm:t>
        <a:bodyPr/>
        <a:lstStyle/>
        <a:p>
          <a:r>
            <a:rPr lang="en-US"/>
            <a:t>Communicate with the Church to educate members on the Church’s understanding of the doctrine of creation</a:t>
          </a:r>
        </a:p>
      </dgm:t>
    </dgm:pt>
    <dgm:pt modelId="{FE1C8490-F8EB-4EF5-A6D2-9C3EABB7008B}" type="parTrans" cxnId="{F7A5AA98-C82A-4FE6-97A6-B2D3F849FC21}">
      <dgm:prSet/>
      <dgm:spPr/>
      <dgm:t>
        <a:bodyPr/>
        <a:lstStyle/>
        <a:p>
          <a:endParaRPr lang="en-US"/>
        </a:p>
      </dgm:t>
    </dgm:pt>
    <dgm:pt modelId="{FA81D578-866F-476B-BF0A-A7C95D3BF70E}" type="sibTrans" cxnId="{F7A5AA98-C82A-4FE6-97A6-B2D3F849FC21}">
      <dgm:prSet/>
      <dgm:spPr/>
      <dgm:t>
        <a:bodyPr/>
        <a:lstStyle/>
        <a:p>
          <a:endParaRPr lang="en-US"/>
        </a:p>
      </dgm:t>
    </dgm:pt>
    <dgm:pt modelId="{D5C08541-2AF4-4396-B6D0-3F2D9770F2C5}">
      <dgm:prSet/>
      <dgm:spPr/>
      <dgm:t>
        <a:bodyPr/>
        <a:lstStyle/>
        <a:p>
          <a:r>
            <a:rPr lang="en-US"/>
            <a:t>Facilitate</a:t>
          </a:r>
        </a:p>
      </dgm:t>
    </dgm:pt>
    <dgm:pt modelId="{0AAE4216-66B0-4E3A-A7C1-C8E1727B1680}" type="parTrans" cxnId="{9618A73F-8219-4E46-8A93-67705DA97D5D}">
      <dgm:prSet/>
      <dgm:spPr/>
      <dgm:t>
        <a:bodyPr/>
        <a:lstStyle/>
        <a:p>
          <a:endParaRPr lang="en-US"/>
        </a:p>
      </dgm:t>
    </dgm:pt>
    <dgm:pt modelId="{CEEF8B02-88E0-455E-8E80-E0B14F794A1D}" type="sibTrans" cxnId="{9618A73F-8219-4E46-8A93-67705DA97D5D}">
      <dgm:prSet/>
      <dgm:spPr/>
      <dgm:t>
        <a:bodyPr/>
        <a:lstStyle/>
        <a:p>
          <a:endParaRPr lang="en-US"/>
        </a:p>
      </dgm:t>
    </dgm:pt>
    <dgm:pt modelId="{544FABC2-5AC3-4C0C-B137-4D85608F9F3D}">
      <dgm:prSet/>
      <dgm:spPr/>
      <dgm:t>
        <a:bodyPr/>
        <a:lstStyle/>
        <a:p>
          <a:r>
            <a:rPr lang="en-US"/>
            <a:t>Facilitate preparation of human and other resources to aid in study and promotion of the doctrine of creation.</a:t>
          </a:r>
        </a:p>
      </dgm:t>
    </dgm:pt>
    <dgm:pt modelId="{034AF3DB-0B97-4D27-A2BB-BFF783CEE40B}" type="parTrans" cxnId="{0CF2D07A-4E8C-4D14-AB5F-09BD4B51537F}">
      <dgm:prSet/>
      <dgm:spPr/>
      <dgm:t>
        <a:bodyPr/>
        <a:lstStyle/>
        <a:p>
          <a:endParaRPr lang="en-US"/>
        </a:p>
      </dgm:t>
    </dgm:pt>
    <dgm:pt modelId="{F2BA93AD-28EF-41D5-9FB2-CD03C54322FE}" type="sibTrans" cxnId="{0CF2D07A-4E8C-4D14-AB5F-09BD4B51537F}">
      <dgm:prSet/>
      <dgm:spPr/>
      <dgm:t>
        <a:bodyPr/>
        <a:lstStyle/>
        <a:p>
          <a:endParaRPr lang="en-US"/>
        </a:p>
      </dgm:t>
    </dgm:pt>
    <dgm:pt modelId="{5A34C66A-1803-A347-B994-DD678F5C76E5}" type="pres">
      <dgm:prSet presAssocID="{229C4E47-4F87-4A43-B072-B98653E3CDAF}" presName="Name0" presStyleCnt="0">
        <dgm:presLayoutVars>
          <dgm:dir/>
          <dgm:animLvl val="lvl"/>
          <dgm:resizeHandles val="exact"/>
        </dgm:presLayoutVars>
      </dgm:prSet>
      <dgm:spPr/>
    </dgm:pt>
    <dgm:pt modelId="{9E3F0866-A5C0-7740-B9F2-E49A5E0B25FE}" type="pres">
      <dgm:prSet presAssocID="{3F8AC4A8-918F-4083-8D0D-C66A870AB785}" presName="linNode" presStyleCnt="0"/>
      <dgm:spPr/>
    </dgm:pt>
    <dgm:pt modelId="{8C52AD86-C5D0-8847-908A-974FE9A74B43}" type="pres">
      <dgm:prSet presAssocID="{3F8AC4A8-918F-4083-8D0D-C66A870AB785}" presName="parentText" presStyleLbl="alignNode1" presStyleIdx="0" presStyleCnt="7">
        <dgm:presLayoutVars>
          <dgm:chMax val="1"/>
          <dgm:bulletEnabled/>
        </dgm:presLayoutVars>
      </dgm:prSet>
      <dgm:spPr/>
    </dgm:pt>
    <dgm:pt modelId="{21602E1D-66AE-B24F-BFE1-41EF018FB29C}" type="pres">
      <dgm:prSet presAssocID="{3F8AC4A8-918F-4083-8D0D-C66A870AB785}" presName="descendantText" presStyleLbl="alignAccFollowNode1" presStyleIdx="0" presStyleCnt="7">
        <dgm:presLayoutVars>
          <dgm:bulletEnabled/>
        </dgm:presLayoutVars>
      </dgm:prSet>
      <dgm:spPr/>
    </dgm:pt>
    <dgm:pt modelId="{D71B18A5-415A-AC4E-8C90-EFA00F68A47D}" type="pres">
      <dgm:prSet presAssocID="{80426DCE-2FB3-4D22-AA4C-EA8B6910516D}" presName="sp" presStyleCnt="0"/>
      <dgm:spPr/>
    </dgm:pt>
    <dgm:pt modelId="{FEE42A23-B520-3E42-ABF8-FFA9BD785A50}" type="pres">
      <dgm:prSet presAssocID="{5C4FDC53-B8AC-4C2F-B8E7-50680662EBB0}" presName="linNode" presStyleCnt="0"/>
      <dgm:spPr/>
    </dgm:pt>
    <dgm:pt modelId="{9AA9206C-FA16-5E4E-A8F3-41FE06EF2870}" type="pres">
      <dgm:prSet presAssocID="{5C4FDC53-B8AC-4C2F-B8E7-50680662EBB0}" presName="parentText" presStyleLbl="alignNode1" presStyleIdx="1" presStyleCnt="7">
        <dgm:presLayoutVars>
          <dgm:chMax val="1"/>
          <dgm:bulletEnabled/>
        </dgm:presLayoutVars>
      </dgm:prSet>
      <dgm:spPr/>
    </dgm:pt>
    <dgm:pt modelId="{D6ABF469-353F-9E40-A6CF-8B960E1EAFF1}" type="pres">
      <dgm:prSet presAssocID="{5C4FDC53-B8AC-4C2F-B8E7-50680662EBB0}" presName="descendantText" presStyleLbl="alignAccFollowNode1" presStyleIdx="1" presStyleCnt="7">
        <dgm:presLayoutVars>
          <dgm:bulletEnabled/>
        </dgm:presLayoutVars>
      </dgm:prSet>
      <dgm:spPr/>
    </dgm:pt>
    <dgm:pt modelId="{4608D070-2C05-7640-BB02-88F8E7452875}" type="pres">
      <dgm:prSet presAssocID="{E49278E1-AFBE-4F41-9B49-F210E99B50A6}" presName="sp" presStyleCnt="0"/>
      <dgm:spPr/>
    </dgm:pt>
    <dgm:pt modelId="{2A0C1D48-04D6-FD4C-B1E0-4356D98AAB94}" type="pres">
      <dgm:prSet presAssocID="{0D9AE016-A32B-4DA3-A5B4-969C0CDFFE4A}" presName="linNode" presStyleCnt="0"/>
      <dgm:spPr/>
    </dgm:pt>
    <dgm:pt modelId="{41A29445-BE0A-3B4B-BB41-26791BC72821}" type="pres">
      <dgm:prSet presAssocID="{0D9AE016-A32B-4DA3-A5B4-969C0CDFFE4A}" presName="parentText" presStyleLbl="alignNode1" presStyleIdx="2" presStyleCnt="7">
        <dgm:presLayoutVars>
          <dgm:chMax val="1"/>
          <dgm:bulletEnabled/>
        </dgm:presLayoutVars>
      </dgm:prSet>
      <dgm:spPr/>
    </dgm:pt>
    <dgm:pt modelId="{2D30285B-FBC6-0D45-B838-05C1A6AC2A0C}" type="pres">
      <dgm:prSet presAssocID="{0D9AE016-A32B-4DA3-A5B4-969C0CDFFE4A}" presName="descendantText" presStyleLbl="alignAccFollowNode1" presStyleIdx="2" presStyleCnt="7">
        <dgm:presLayoutVars>
          <dgm:bulletEnabled/>
        </dgm:presLayoutVars>
      </dgm:prSet>
      <dgm:spPr/>
    </dgm:pt>
    <dgm:pt modelId="{81CEE656-B9B7-B047-BE2C-209692F5D4F5}" type="pres">
      <dgm:prSet presAssocID="{6F278887-0A98-40E8-AC95-A4EDC0934FC8}" presName="sp" presStyleCnt="0"/>
      <dgm:spPr/>
    </dgm:pt>
    <dgm:pt modelId="{B966F44A-B6F1-1D4F-864C-1A614D3846F9}" type="pres">
      <dgm:prSet presAssocID="{7D28A5A5-CB67-41FC-AFC3-4937D0972EDC}" presName="linNode" presStyleCnt="0"/>
      <dgm:spPr/>
    </dgm:pt>
    <dgm:pt modelId="{12E35F9B-6400-7546-9930-64BF996C5ABA}" type="pres">
      <dgm:prSet presAssocID="{7D28A5A5-CB67-41FC-AFC3-4937D0972EDC}" presName="parentText" presStyleLbl="alignNode1" presStyleIdx="3" presStyleCnt="7">
        <dgm:presLayoutVars>
          <dgm:chMax val="1"/>
          <dgm:bulletEnabled/>
        </dgm:presLayoutVars>
      </dgm:prSet>
      <dgm:spPr/>
    </dgm:pt>
    <dgm:pt modelId="{159AE221-B385-1F4F-8031-54C0823DF05C}" type="pres">
      <dgm:prSet presAssocID="{7D28A5A5-CB67-41FC-AFC3-4937D0972EDC}" presName="descendantText" presStyleLbl="alignAccFollowNode1" presStyleIdx="3" presStyleCnt="7">
        <dgm:presLayoutVars>
          <dgm:bulletEnabled/>
        </dgm:presLayoutVars>
      </dgm:prSet>
      <dgm:spPr/>
    </dgm:pt>
    <dgm:pt modelId="{2A906657-7A63-FD4F-9D05-EE64C9642D0C}" type="pres">
      <dgm:prSet presAssocID="{3BF38B24-624F-4CEA-9A7A-B3CA9EA4E731}" presName="sp" presStyleCnt="0"/>
      <dgm:spPr/>
    </dgm:pt>
    <dgm:pt modelId="{60113289-EFAB-EC4D-B835-8916D1AB39F1}" type="pres">
      <dgm:prSet presAssocID="{0670C2E6-D120-40E8-BF70-2B14334EDEB4}" presName="linNode" presStyleCnt="0"/>
      <dgm:spPr/>
    </dgm:pt>
    <dgm:pt modelId="{5781D094-A396-8646-839B-CCC800B53346}" type="pres">
      <dgm:prSet presAssocID="{0670C2E6-D120-40E8-BF70-2B14334EDEB4}" presName="parentText" presStyleLbl="alignNode1" presStyleIdx="4" presStyleCnt="7">
        <dgm:presLayoutVars>
          <dgm:chMax val="1"/>
          <dgm:bulletEnabled/>
        </dgm:presLayoutVars>
      </dgm:prSet>
      <dgm:spPr/>
    </dgm:pt>
    <dgm:pt modelId="{3850F7DF-F0AC-A84A-883F-28577741326C}" type="pres">
      <dgm:prSet presAssocID="{0670C2E6-D120-40E8-BF70-2B14334EDEB4}" presName="descendantText" presStyleLbl="alignAccFollowNode1" presStyleIdx="4" presStyleCnt="7">
        <dgm:presLayoutVars>
          <dgm:bulletEnabled/>
        </dgm:presLayoutVars>
      </dgm:prSet>
      <dgm:spPr/>
    </dgm:pt>
    <dgm:pt modelId="{F40D89A5-C947-3F4B-BE18-59576641F8A9}" type="pres">
      <dgm:prSet presAssocID="{E7D2BDE1-48DE-4251-BE0C-9A75082F4A26}" presName="sp" presStyleCnt="0"/>
      <dgm:spPr/>
    </dgm:pt>
    <dgm:pt modelId="{05423CDB-3662-3545-A489-4A3A08DE4EAE}" type="pres">
      <dgm:prSet presAssocID="{A52F6E16-5D65-4B05-97C8-688B0969F3C2}" presName="linNode" presStyleCnt="0"/>
      <dgm:spPr/>
    </dgm:pt>
    <dgm:pt modelId="{0FB642F9-F5B9-AC45-AB03-5D7BB11CEB94}" type="pres">
      <dgm:prSet presAssocID="{A52F6E16-5D65-4B05-97C8-688B0969F3C2}" presName="parentText" presStyleLbl="alignNode1" presStyleIdx="5" presStyleCnt="7">
        <dgm:presLayoutVars>
          <dgm:chMax val="1"/>
          <dgm:bulletEnabled/>
        </dgm:presLayoutVars>
      </dgm:prSet>
      <dgm:spPr/>
    </dgm:pt>
    <dgm:pt modelId="{C34B9A9E-FBFE-A045-B9B3-7DF547B43899}" type="pres">
      <dgm:prSet presAssocID="{A52F6E16-5D65-4B05-97C8-688B0969F3C2}" presName="descendantText" presStyleLbl="alignAccFollowNode1" presStyleIdx="5" presStyleCnt="7">
        <dgm:presLayoutVars>
          <dgm:bulletEnabled/>
        </dgm:presLayoutVars>
      </dgm:prSet>
      <dgm:spPr/>
    </dgm:pt>
    <dgm:pt modelId="{01EB6041-DA8E-E346-87E2-D1149448112D}" type="pres">
      <dgm:prSet presAssocID="{B85D8508-5833-4AEC-836E-9A6AA98519CF}" presName="sp" presStyleCnt="0"/>
      <dgm:spPr/>
    </dgm:pt>
    <dgm:pt modelId="{9EB6CC25-7E27-2F46-9F24-0C7E3627D007}" type="pres">
      <dgm:prSet presAssocID="{D5C08541-2AF4-4396-B6D0-3F2D9770F2C5}" presName="linNode" presStyleCnt="0"/>
      <dgm:spPr/>
    </dgm:pt>
    <dgm:pt modelId="{F8C9EBD0-4B8D-8B4A-9220-F7FF29D4FF3B}" type="pres">
      <dgm:prSet presAssocID="{D5C08541-2AF4-4396-B6D0-3F2D9770F2C5}" presName="parentText" presStyleLbl="alignNode1" presStyleIdx="6" presStyleCnt="7">
        <dgm:presLayoutVars>
          <dgm:chMax val="1"/>
          <dgm:bulletEnabled/>
        </dgm:presLayoutVars>
      </dgm:prSet>
      <dgm:spPr/>
    </dgm:pt>
    <dgm:pt modelId="{49ED5508-1540-2048-B9CC-BF3DCB645EC7}" type="pres">
      <dgm:prSet presAssocID="{D5C08541-2AF4-4396-B6D0-3F2D9770F2C5}" presName="descendantText" presStyleLbl="alignAccFollowNode1" presStyleIdx="6" presStyleCnt="7">
        <dgm:presLayoutVars>
          <dgm:bulletEnabled/>
        </dgm:presLayoutVars>
      </dgm:prSet>
      <dgm:spPr/>
    </dgm:pt>
  </dgm:ptLst>
  <dgm:cxnLst>
    <dgm:cxn modelId="{8DC28109-C0C3-4691-B3F6-65CC69A7BFBB}" srcId="{0670C2E6-D120-40E8-BF70-2B14334EDEB4}" destId="{995F9E99-1706-438D-9126-4E8B53EDCA8F}" srcOrd="0" destOrd="0" parTransId="{3B40E06F-E958-42C0-8F1F-F35734C0CA3C}" sibTransId="{5BF8D5A4-1AA2-4C92-BA17-46C65A451A2F}"/>
    <dgm:cxn modelId="{A49D2713-05A9-7E45-ACB0-D3A5C5B92648}" type="presOf" srcId="{0670C2E6-D120-40E8-BF70-2B14334EDEB4}" destId="{5781D094-A396-8646-839B-CCC800B53346}" srcOrd="0" destOrd="0" presId="urn:microsoft.com/office/officeart/2016/7/layout/VerticalSolidActionList"/>
    <dgm:cxn modelId="{61E5D718-3874-4EEC-84D2-422CAF4BE577}" srcId="{229C4E47-4F87-4A43-B072-B98653E3CDAF}" destId="{0670C2E6-D120-40E8-BF70-2B14334EDEB4}" srcOrd="4" destOrd="0" parTransId="{CB385A1D-5650-4F97-835D-C7ABC70C4D89}" sibTransId="{E7D2BDE1-48DE-4251-BE0C-9A75082F4A26}"/>
    <dgm:cxn modelId="{83E6F429-5D7A-B94B-98A9-5096219238BC}" type="presOf" srcId="{D5C08541-2AF4-4396-B6D0-3F2D9770F2C5}" destId="{F8C9EBD0-4B8D-8B4A-9220-F7FF29D4FF3B}" srcOrd="0" destOrd="0" presId="urn:microsoft.com/office/officeart/2016/7/layout/VerticalSolidActionList"/>
    <dgm:cxn modelId="{B2981138-FCF7-9E4C-8FC8-DE061C2CA60C}" type="presOf" srcId="{229C4E47-4F87-4A43-B072-B98653E3CDAF}" destId="{5A34C66A-1803-A347-B994-DD678F5C76E5}" srcOrd="0" destOrd="0" presId="urn:microsoft.com/office/officeart/2016/7/layout/VerticalSolidActionList"/>
    <dgm:cxn modelId="{9618A73F-8219-4E46-8A93-67705DA97D5D}" srcId="{229C4E47-4F87-4A43-B072-B98653E3CDAF}" destId="{D5C08541-2AF4-4396-B6D0-3F2D9770F2C5}" srcOrd="6" destOrd="0" parTransId="{0AAE4216-66B0-4E3A-A7C1-C8E1727B1680}" sibTransId="{CEEF8B02-88E0-455E-8E80-E0B14F794A1D}"/>
    <dgm:cxn modelId="{471A7A45-5A8C-46A7-80E1-ACE927759528}" srcId="{5C4FDC53-B8AC-4C2F-B8E7-50680662EBB0}" destId="{4F6593EB-9789-46C3-85FE-071FCECE8B43}" srcOrd="0" destOrd="0" parTransId="{60ADB7DB-7588-4A12-9EB7-AEEAE465435A}" sibTransId="{52315AE2-026C-4940-8346-BB597DB93238}"/>
    <dgm:cxn modelId="{95FBF348-2D95-AF45-AEDB-13E17C629B54}" type="presOf" srcId="{F017483C-0DFF-4001-9B6E-AE6D5BFE4383}" destId="{C34B9A9E-FBFE-A045-B9B3-7DF547B43899}" srcOrd="0" destOrd="0" presId="urn:microsoft.com/office/officeart/2016/7/layout/VerticalSolidActionList"/>
    <dgm:cxn modelId="{C90C5A4F-84BE-4C46-B182-17BC3EB6892C}" type="presOf" srcId="{5C4FDC53-B8AC-4C2F-B8E7-50680662EBB0}" destId="{9AA9206C-FA16-5E4E-A8F3-41FE06EF2870}" srcOrd="0" destOrd="0" presId="urn:microsoft.com/office/officeart/2016/7/layout/VerticalSolidActionList"/>
    <dgm:cxn modelId="{07EB165F-3064-4584-88E1-00DA6536E692}" srcId="{3F8AC4A8-918F-4083-8D0D-C66A870AB785}" destId="{2C2FFA44-F6BB-4BEC-8F4A-7DC0DEA4BFBF}" srcOrd="0" destOrd="0" parTransId="{3F4196F4-13C6-4312-B885-22B7E8BFDB2D}" sibTransId="{D528D27C-955E-4B41-BBA2-268DDFE8ED79}"/>
    <dgm:cxn modelId="{B11F4663-2FA6-8041-A4DF-8A833E455819}" type="presOf" srcId="{3F8AC4A8-918F-4083-8D0D-C66A870AB785}" destId="{8C52AD86-C5D0-8847-908A-974FE9A74B43}" srcOrd="0" destOrd="0" presId="urn:microsoft.com/office/officeart/2016/7/layout/VerticalSolidActionList"/>
    <dgm:cxn modelId="{34C98868-5B3D-974A-906F-50D4309CEA51}" type="presOf" srcId="{544FABC2-5AC3-4C0C-B137-4D85608F9F3D}" destId="{49ED5508-1540-2048-B9CC-BF3DCB645EC7}" srcOrd="0" destOrd="0" presId="urn:microsoft.com/office/officeart/2016/7/layout/VerticalSolidActionList"/>
    <dgm:cxn modelId="{2C193476-3C7E-48D0-B74D-D135CEA629C1}" srcId="{229C4E47-4F87-4A43-B072-B98653E3CDAF}" destId="{0D9AE016-A32B-4DA3-A5B4-969C0CDFFE4A}" srcOrd="2" destOrd="0" parTransId="{D2B30FC8-5E05-43FA-8B8D-B50F014A8D1C}" sibTransId="{6F278887-0A98-40E8-AC95-A4EDC0934FC8}"/>
    <dgm:cxn modelId="{189FF478-6CD4-6D41-A394-B8B4A73CA78C}" type="presOf" srcId="{995F9E99-1706-438D-9126-4E8B53EDCA8F}" destId="{3850F7DF-F0AC-A84A-883F-28577741326C}" srcOrd="0" destOrd="0" presId="urn:microsoft.com/office/officeart/2016/7/layout/VerticalSolidActionList"/>
    <dgm:cxn modelId="{0CF2D07A-4E8C-4D14-AB5F-09BD4B51537F}" srcId="{D5C08541-2AF4-4396-B6D0-3F2D9770F2C5}" destId="{544FABC2-5AC3-4C0C-B137-4D85608F9F3D}" srcOrd="0" destOrd="0" parTransId="{034AF3DB-0B97-4D27-A2BB-BFF783CEE40B}" sibTransId="{F2BA93AD-28EF-41D5-9FB2-CD03C54322FE}"/>
    <dgm:cxn modelId="{78C80E7D-3128-4832-9BF3-44796475F04C}" srcId="{0D9AE016-A32B-4DA3-A5B4-969C0CDFFE4A}" destId="{D7803004-F107-4903-999D-368097B92841}" srcOrd="0" destOrd="0" parTransId="{2B5A8136-991D-4764-B857-F7961C61F918}" sibTransId="{E6CE4E98-AAE4-4AFF-8A94-D16DD8344B1E}"/>
    <dgm:cxn modelId="{72EEE683-40E4-EC46-AFCD-C57887D96F38}" type="presOf" srcId="{A52F6E16-5D65-4B05-97C8-688B0969F3C2}" destId="{0FB642F9-F5B9-AC45-AB03-5D7BB11CEB94}" srcOrd="0" destOrd="0" presId="urn:microsoft.com/office/officeart/2016/7/layout/VerticalSolidActionList"/>
    <dgm:cxn modelId="{F7A5AA98-C82A-4FE6-97A6-B2D3F849FC21}" srcId="{A52F6E16-5D65-4B05-97C8-688B0969F3C2}" destId="{F017483C-0DFF-4001-9B6E-AE6D5BFE4383}" srcOrd="0" destOrd="0" parTransId="{FE1C8490-F8EB-4EF5-A6D2-9C3EABB7008B}" sibTransId="{FA81D578-866F-476B-BF0A-A7C95D3BF70E}"/>
    <dgm:cxn modelId="{8C85A39A-F712-4AA8-A6A5-D20814BA4DA1}" srcId="{229C4E47-4F87-4A43-B072-B98653E3CDAF}" destId="{A52F6E16-5D65-4B05-97C8-688B0969F3C2}" srcOrd="5" destOrd="0" parTransId="{A6F02A76-6F71-4479-A151-DF94FE407A97}" sibTransId="{B85D8508-5833-4AEC-836E-9A6AA98519CF}"/>
    <dgm:cxn modelId="{E9F049A1-3157-4B15-9BB8-E482F327DFA7}" srcId="{229C4E47-4F87-4A43-B072-B98653E3CDAF}" destId="{7D28A5A5-CB67-41FC-AFC3-4937D0972EDC}" srcOrd="3" destOrd="0" parTransId="{A1610A42-CBBB-4DA9-A146-DD8B2CC5E6D2}" sibTransId="{3BF38B24-624F-4CEA-9A7A-B3CA9EA4E731}"/>
    <dgm:cxn modelId="{2B6F19A7-C752-8540-BE9A-B878124F89D4}" type="presOf" srcId="{0D9AE016-A32B-4DA3-A5B4-969C0CDFFE4A}" destId="{41A29445-BE0A-3B4B-BB41-26791BC72821}" srcOrd="0" destOrd="0" presId="urn:microsoft.com/office/officeart/2016/7/layout/VerticalSolidActionList"/>
    <dgm:cxn modelId="{7E2FD0B5-8773-400C-8760-F5788A652B84}" srcId="{229C4E47-4F87-4A43-B072-B98653E3CDAF}" destId="{3F8AC4A8-918F-4083-8D0D-C66A870AB785}" srcOrd="0" destOrd="0" parTransId="{ACD73325-FDDF-48F4-9DC9-25016957BF9F}" sibTransId="{80426DCE-2FB3-4D22-AA4C-EA8B6910516D}"/>
    <dgm:cxn modelId="{823DFEBD-4DAA-2C40-B62A-050B3C45D09E}" type="presOf" srcId="{D7803004-F107-4903-999D-368097B92841}" destId="{2D30285B-FBC6-0D45-B838-05C1A6AC2A0C}" srcOrd="0" destOrd="0" presId="urn:microsoft.com/office/officeart/2016/7/layout/VerticalSolidActionList"/>
    <dgm:cxn modelId="{DC04A4CA-1D9C-3C49-A54C-4F291C3EB791}" type="presOf" srcId="{7D28A5A5-CB67-41FC-AFC3-4937D0972EDC}" destId="{12E35F9B-6400-7546-9930-64BF996C5ABA}" srcOrd="0" destOrd="0" presId="urn:microsoft.com/office/officeart/2016/7/layout/VerticalSolidActionList"/>
    <dgm:cxn modelId="{AFFB1ADB-1ED2-334F-B245-DB0EA22717EE}" type="presOf" srcId="{4F6593EB-9789-46C3-85FE-071FCECE8B43}" destId="{D6ABF469-353F-9E40-A6CF-8B960E1EAFF1}" srcOrd="0" destOrd="0" presId="urn:microsoft.com/office/officeart/2016/7/layout/VerticalSolidActionList"/>
    <dgm:cxn modelId="{847C16DF-055E-41A3-ABF7-F8CA002DB024}" srcId="{7D28A5A5-CB67-41FC-AFC3-4937D0972EDC}" destId="{E59C1260-B143-458B-A2A5-C1A9D3E0A314}" srcOrd="0" destOrd="0" parTransId="{B785E9E7-8CA0-4183-A425-8BF00C9F95B6}" sibTransId="{B467D547-98EA-4884-8FF7-99BEE0091136}"/>
    <dgm:cxn modelId="{A3F5C8E3-AE25-BB43-84E6-B91614693DA7}" type="presOf" srcId="{2C2FFA44-F6BB-4BEC-8F4A-7DC0DEA4BFBF}" destId="{21602E1D-66AE-B24F-BFE1-41EF018FB29C}" srcOrd="0" destOrd="0" presId="urn:microsoft.com/office/officeart/2016/7/layout/VerticalSolidActionList"/>
    <dgm:cxn modelId="{4597ECEA-0926-4497-8F56-A9C9F55D78A2}" srcId="{229C4E47-4F87-4A43-B072-B98653E3CDAF}" destId="{5C4FDC53-B8AC-4C2F-B8E7-50680662EBB0}" srcOrd="1" destOrd="0" parTransId="{CB70AE35-5175-4D98-A69A-F34000C318F7}" sibTransId="{E49278E1-AFBE-4F41-9B49-F210E99B50A6}"/>
    <dgm:cxn modelId="{C361B1ED-6A17-8E42-A734-975C5C89A3A2}" type="presOf" srcId="{E59C1260-B143-458B-A2A5-C1A9D3E0A314}" destId="{159AE221-B385-1F4F-8031-54C0823DF05C}" srcOrd="0" destOrd="0" presId="urn:microsoft.com/office/officeart/2016/7/layout/VerticalSolidActionList"/>
    <dgm:cxn modelId="{BF5D8E37-25FC-BF42-AAB5-4B3C2786050C}" type="presParOf" srcId="{5A34C66A-1803-A347-B994-DD678F5C76E5}" destId="{9E3F0866-A5C0-7740-B9F2-E49A5E0B25FE}" srcOrd="0" destOrd="0" presId="urn:microsoft.com/office/officeart/2016/7/layout/VerticalSolidActionList"/>
    <dgm:cxn modelId="{0DBC1DE4-AF0A-0642-ABEA-C6916B8D6182}" type="presParOf" srcId="{9E3F0866-A5C0-7740-B9F2-E49A5E0B25FE}" destId="{8C52AD86-C5D0-8847-908A-974FE9A74B43}" srcOrd="0" destOrd="0" presId="urn:microsoft.com/office/officeart/2016/7/layout/VerticalSolidActionList"/>
    <dgm:cxn modelId="{015D4579-D135-2E43-BC26-5B98A07B1BB7}" type="presParOf" srcId="{9E3F0866-A5C0-7740-B9F2-E49A5E0B25FE}" destId="{21602E1D-66AE-B24F-BFE1-41EF018FB29C}" srcOrd="1" destOrd="0" presId="urn:microsoft.com/office/officeart/2016/7/layout/VerticalSolidActionList"/>
    <dgm:cxn modelId="{914778AC-C380-C144-8FB7-FE8CACCCFCDC}" type="presParOf" srcId="{5A34C66A-1803-A347-B994-DD678F5C76E5}" destId="{D71B18A5-415A-AC4E-8C90-EFA00F68A47D}" srcOrd="1" destOrd="0" presId="urn:microsoft.com/office/officeart/2016/7/layout/VerticalSolidActionList"/>
    <dgm:cxn modelId="{4280173D-7779-674A-9259-E408E2C911E8}" type="presParOf" srcId="{5A34C66A-1803-A347-B994-DD678F5C76E5}" destId="{FEE42A23-B520-3E42-ABF8-FFA9BD785A50}" srcOrd="2" destOrd="0" presId="urn:microsoft.com/office/officeart/2016/7/layout/VerticalSolidActionList"/>
    <dgm:cxn modelId="{FCA44BF2-840A-6A4B-9CBC-B3A39F568314}" type="presParOf" srcId="{FEE42A23-B520-3E42-ABF8-FFA9BD785A50}" destId="{9AA9206C-FA16-5E4E-A8F3-41FE06EF2870}" srcOrd="0" destOrd="0" presId="urn:microsoft.com/office/officeart/2016/7/layout/VerticalSolidActionList"/>
    <dgm:cxn modelId="{B0F64F96-A28F-BB49-BFB7-03F970A5C2A6}" type="presParOf" srcId="{FEE42A23-B520-3E42-ABF8-FFA9BD785A50}" destId="{D6ABF469-353F-9E40-A6CF-8B960E1EAFF1}" srcOrd="1" destOrd="0" presId="urn:microsoft.com/office/officeart/2016/7/layout/VerticalSolidActionList"/>
    <dgm:cxn modelId="{D4505C8C-D153-814C-B2F0-A3CDE420B5B1}" type="presParOf" srcId="{5A34C66A-1803-A347-B994-DD678F5C76E5}" destId="{4608D070-2C05-7640-BB02-88F8E7452875}" srcOrd="3" destOrd="0" presId="urn:microsoft.com/office/officeart/2016/7/layout/VerticalSolidActionList"/>
    <dgm:cxn modelId="{C8E56966-1BCB-0940-B01D-AF06253B14B9}" type="presParOf" srcId="{5A34C66A-1803-A347-B994-DD678F5C76E5}" destId="{2A0C1D48-04D6-FD4C-B1E0-4356D98AAB94}" srcOrd="4" destOrd="0" presId="urn:microsoft.com/office/officeart/2016/7/layout/VerticalSolidActionList"/>
    <dgm:cxn modelId="{AA3BA1AF-4469-CB41-B4A2-696040E6E7CA}" type="presParOf" srcId="{2A0C1D48-04D6-FD4C-B1E0-4356D98AAB94}" destId="{41A29445-BE0A-3B4B-BB41-26791BC72821}" srcOrd="0" destOrd="0" presId="urn:microsoft.com/office/officeart/2016/7/layout/VerticalSolidActionList"/>
    <dgm:cxn modelId="{01EA56E5-8D7D-C34F-9338-463DC6232CE9}" type="presParOf" srcId="{2A0C1D48-04D6-FD4C-B1E0-4356D98AAB94}" destId="{2D30285B-FBC6-0D45-B838-05C1A6AC2A0C}" srcOrd="1" destOrd="0" presId="urn:microsoft.com/office/officeart/2016/7/layout/VerticalSolidActionList"/>
    <dgm:cxn modelId="{48A1FB83-FF46-0D4D-81F3-B0253BA2D47B}" type="presParOf" srcId="{5A34C66A-1803-A347-B994-DD678F5C76E5}" destId="{81CEE656-B9B7-B047-BE2C-209692F5D4F5}" srcOrd="5" destOrd="0" presId="urn:microsoft.com/office/officeart/2016/7/layout/VerticalSolidActionList"/>
    <dgm:cxn modelId="{2914D76A-45C4-994E-A542-35057E5F26F3}" type="presParOf" srcId="{5A34C66A-1803-A347-B994-DD678F5C76E5}" destId="{B966F44A-B6F1-1D4F-864C-1A614D3846F9}" srcOrd="6" destOrd="0" presId="urn:microsoft.com/office/officeart/2016/7/layout/VerticalSolidActionList"/>
    <dgm:cxn modelId="{D7A12701-D705-B14C-B77A-139B47DF619A}" type="presParOf" srcId="{B966F44A-B6F1-1D4F-864C-1A614D3846F9}" destId="{12E35F9B-6400-7546-9930-64BF996C5ABA}" srcOrd="0" destOrd="0" presId="urn:microsoft.com/office/officeart/2016/7/layout/VerticalSolidActionList"/>
    <dgm:cxn modelId="{4BECE1F5-7BBE-B54C-B681-ED4B7FF10DB9}" type="presParOf" srcId="{B966F44A-B6F1-1D4F-864C-1A614D3846F9}" destId="{159AE221-B385-1F4F-8031-54C0823DF05C}" srcOrd="1" destOrd="0" presId="urn:microsoft.com/office/officeart/2016/7/layout/VerticalSolidActionList"/>
    <dgm:cxn modelId="{84CC12BB-B6E5-A84E-B413-C84138D6DA27}" type="presParOf" srcId="{5A34C66A-1803-A347-B994-DD678F5C76E5}" destId="{2A906657-7A63-FD4F-9D05-EE64C9642D0C}" srcOrd="7" destOrd="0" presId="urn:microsoft.com/office/officeart/2016/7/layout/VerticalSolidActionList"/>
    <dgm:cxn modelId="{24045679-0A60-324E-BAEF-96DE9B888EAA}" type="presParOf" srcId="{5A34C66A-1803-A347-B994-DD678F5C76E5}" destId="{60113289-EFAB-EC4D-B835-8916D1AB39F1}" srcOrd="8" destOrd="0" presId="urn:microsoft.com/office/officeart/2016/7/layout/VerticalSolidActionList"/>
    <dgm:cxn modelId="{6E98AC40-0714-CB4D-94AF-FA18EDB30239}" type="presParOf" srcId="{60113289-EFAB-EC4D-B835-8916D1AB39F1}" destId="{5781D094-A396-8646-839B-CCC800B53346}" srcOrd="0" destOrd="0" presId="urn:microsoft.com/office/officeart/2016/7/layout/VerticalSolidActionList"/>
    <dgm:cxn modelId="{BD782E0D-43B1-1345-98F9-BB030F16547F}" type="presParOf" srcId="{60113289-EFAB-EC4D-B835-8916D1AB39F1}" destId="{3850F7DF-F0AC-A84A-883F-28577741326C}" srcOrd="1" destOrd="0" presId="urn:microsoft.com/office/officeart/2016/7/layout/VerticalSolidActionList"/>
    <dgm:cxn modelId="{54F5781B-0A79-A94F-A1DE-B9275B500C0B}" type="presParOf" srcId="{5A34C66A-1803-A347-B994-DD678F5C76E5}" destId="{F40D89A5-C947-3F4B-BE18-59576641F8A9}" srcOrd="9" destOrd="0" presId="urn:microsoft.com/office/officeart/2016/7/layout/VerticalSolidActionList"/>
    <dgm:cxn modelId="{1579115A-952C-1942-A599-8CA9B514A555}" type="presParOf" srcId="{5A34C66A-1803-A347-B994-DD678F5C76E5}" destId="{05423CDB-3662-3545-A489-4A3A08DE4EAE}" srcOrd="10" destOrd="0" presId="urn:microsoft.com/office/officeart/2016/7/layout/VerticalSolidActionList"/>
    <dgm:cxn modelId="{0B6E7AD3-260C-7849-A7BE-56994B963B6A}" type="presParOf" srcId="{05423CDB-3662-3545-A489-4A3A08DE4EAE}" destId="{0FB642F9-F5B9-AC45-AB03-5D7BB11CEB94}" srcOrd="0" destOrd="0" presId="urn:microsoft.com/office/officeart/2016/7/layout/VerticalSolidActionList"/>
    <dgm:cxn modelId="{4F7D4DD8-7EC2-A343-8F25-491955461D2D}" type="presParOf" srcId="{05423CDB-3662-3545-A489-4A3A08DE4EAE}" destId="{C34B9A9E-FBFE-A045-B9B3-7DF547B43899}" srcOrd="1" destOrd="0" presId="urn:microsoft.com/office/officeart/2016/7/layout/VerticalSolidActionList"/>
    <dgm:cxn modelId="{F4BEC130-88F3-4147-A2C0-FBBA7088D333}" type="presParOf" srcId="{5A34C66A-1803-A347-B994-DD678F5C76E5}" destId="{01EB6041-DA8E-E346-87E2-D1149448112D}" srcOrd="11" destOrd="0" presId="urn:microsoft.com/office/officeart/2016/7/layout/VerticalSolidActionList"/>
    <dgm:cxn modelId="{A6835164-5929-864E-A0CC-933882E11204}" type="presParOf" srcId="{5A34C66A-1803-A347-B994-DD678F5C76E5}" destId="{9EB6CC25-7E27-2F46-9F24-0C7E3627D007}" srcOrd="12" destOrd="0" presId="urn:microsoft.com/office/officeart/2016/7/layout/VerticalSolidActionList"/>
    <dgm:cxn modelId="{2BB4E646-45EC-C84C-8194-722C145B17AA}" type="presParOf" srcId="{9EB6CC25-7E27-2F46-9F24-0C7E3627D007}" destId="{F8C9EBD0-4B8D-8B4A-9220-F7FF29D4FF3B}" srcOrd="0" destOrd="0" presId="urn:microsoft.com/office/officeart/2016/7/layout/VerticalSolidActionList"/>
    <dgm:cxn modelId="{F8D78001-4351-B64A-98B3-8665B3276670}" type="presParOf" srcId="{9EB6CC25-7E27-2F46-9F24-0C7E3627D007}" destId="{49ED5508-1540-2048-B9CC-BF3DCB645EC7}"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53B0D7-D88B-4B5B-84DC-0D13EB244815}"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E46E8BB5-B734-49B6-B922-A6D2C6816EBC}">
      <dgm:prSet/>
      <dgm:spPr/>
      <dgm:t>
        <a:bodyPr/>
        <a:lstStyle/>
        <a:p>
          <a:r>
            <a:rPr lang="en-US"/>
            <a:t>Creation Anthology (book)</a:t>
          </a:r>
        </a:p>
      </dgm:t>
    </dgm:pt>
    <dgm:pt modelId="{009A2701-08CF-47F6-87D0-0685325ABF4E}" type="parTrans" cxnId="{2E6661F6-853E-4A15-856E-CC9F264D5D80}">
      <dgm:prSet/>
      <dgm:spPr/>
      <dgm:t>
        <a:bodyPr/>
        <a:lstStyle/>
        <a:p>
          <a:endParaRPr lang="en-US"/>
        </a:p>
      </dgm:t>
    </dgm:pt>
    <dgm:pt modelId="{6367835C-7FFE-471C-B005-5B076DE77D31}" type="sibTrans" cxnId="{2E6661F6-853E-4A15-856E-CC9F264D5D80}">
      <dgm:prSet/>
      <dgm:spPr/>
      <dgm:t>
        <a:bodyPr/>
        <a:lstStyle/>
        <a:p>
          <a:endParaRPr lang="en-US"/>
        </a:p>
      </dgm:t>
    </dgm:pt>
    <dgm:pt modelId="{524F7DE9-04A4-44BF-9498-0FACFF7F19CE}">
      <dgm:prSet/>
      <dgm:spPr/>
      <dgm:t>
        <a:bodyPr/>
        <a:lstStyle/>
        <a:p>
          <a:r>
            <a:rPr lang="en-US" dirty="0"/>
            <a:t>Creation in the NT (book)</a:t>
          </a:r>
        </a:p>
      </dgm:t>
    </dgm:pt>
    <dgm:pt modelId="{21D33AF2-6A4C-442F-BA5F-904316C82EDB}" type="parTrans" cxnId="{93244559-4737-40F9-988B-723FAB8571C8}">
      <dgm:prSet/>
      <dgm:spPr/>
      <dgm:t>
        <a:bodyPr/>
        <a:lstStyle/>
        <a:p>
          <a:endParaRPr lang="en-US"/>
        </a:p>
      </dgm:t>
    </dgm:pt>
    <dgm:pt modelId="{E42658ED-EEA2-4804-8079-1BF09008F5ED}" type="sibTrans" cxnId="{93244559-4737-40F9-988B-723FAB8571C8}">
      <dgm:prSet/>
      <dgm:spPr/>
      <dgm:t>
        <a:bodyPr/>
        <a:lstStyle/>
        <a:p>
          <a:endParaRPr lang="en-US"/>
        </a:p>
      </dgm:t>
    </dgm:pt>
    <dgm:pt modelId="{3CEB71BB-024A-4F55-AED1-6C6A992B1BB9}">
      <dgm:prSet/>
      <dgm:spPr/>
      <dgm:t>
        <a:bodyPr/>
        <a:lstStyle/>
        <a:p>
          <a:r>
            <a:rPr lang="en-US"/>
            <a:t>Theodicy (BRI book)</a:t>
          </a:r>
        </a:p>
      </dgm:t>
    </dgm:pt>
    <dgm:pt modelId="{F8832DE8-04FD-4190-A6BA-3784799AF06D}" type="parTrans" cxnId="{FCF693D3-4942-443D-88C6-252F5083D412}">
      <dgm:prSet/>
      <dgm:spPr/>
      <dgm:t>
        <a:bodyPr/>
        <a:lstStyle/>
        <a:p>
          <a:endParaRPr lang="en-US"/>
        </a:p>
      </dgm:t>
    </dgm:pt>
    <dgm:pt modelId="{7F516E08-0F7B-4F14-8AED-EF17C36EB6FD}" type="sibTrans" cxnId="{FCF693D3-4942-443D-88C6-252F5083D412}">
      <dgm:prSet/>
      <dgm:spPr/>
      <dgm:t>
        <a:bodyPr/>
        <a:lstStyle/>
        <a:p>
          <a:endParaRPr lang="en-US"/>
        </a:p>
      </dgm:t>
    </dgm:pt>
    <dgm:pt modelId="{A9B27AE1-0F00-214C-9911-C8B529C5C9E1}" type="pres">
      <dgm:prSet presAssocID="{FD53B0D7-D88B-4B5B-84DC-0D13EB244815}" presName="linear" presStyleCnt="0">
        <dgm:presLayoutVars>
          <dgm:animLvl val="lvl"/>
          <dgm:resizeHandles val="exact"/>
        </dgm:presLayoutVars>
      </dgm:prSet>
      <dgm:spPr/>
    </dgm:pt>
    <dgm:pt modelId="{3B41D542-FA20-0547-9A8E-92C1B018B9E7}" type="pres">
      <dgm:prSet presAssocID="{E46E8BB5-B734-49B6-B922-A6D2C6816EBC}" presName="parentText" presStyleLbl="node1" presStyleIdx="0" presStyleCnt="3">
        <dgm:presLayoutVars>
          <dgm:chMax val="0"/>
          <dgm:bulletEnabled val="1"/>
        </dgm:presLayoutVars>
      </dgm:prSet>
      <dgm:spPr/>
    </dgm:pt>
    <dgm:pt modelId="{FE6B7BA0-3688-AE45-AF61-0997C57D963E}" type="pres">
      <dgm:prSet presAssocID="{6367835C-7FFE-471C-B005-5B076DE77D31}" presName="spacer" presStyleCnt="0"/>
      <dgm:spPr/>
    </dgm:pt>
    <dgm:pt modelId="{4B0DA641-A3EE-E44C-9ACF-6791FC6C30CD}" type="pres">
      <dgm:prSet presAssocID="{524F7DE9-04A4-44BF-9498-0FACFF7F19CE}" presName="parentText" presStyleLbl="node1" presStyleIdx="1" presStyleCnt="3">
        <dgm:presLayoutVars>
          <dgm:chMax val="0"/>
          <dgm:bulletEnabled val="1"/>
        </dgm:presLayoutVars>
      </dgm:prSet>
      <dgm:spPr/>
    </dgm:pt>
    <dgm:pt modelId="{1E3ADF34-18D0-6D43-B139-0BBC931582E6}" type="pres">
      <dgm:prSet presAssocID="{E42658ED-EEA2-4804-8079-1BF09008F5ED}" presName="spacer" presStyleCnt="0"/>
      <dgm:spPr/>
    </dgm:pt>
    <dgm:pt modelId="{7E749AB0-D128-D747-B6DA-162BEBC5CB8D}" type="pres">
      <dgm:prSet presAssocID="{3CEB71BB-024A-4F55-AED1-6C6A992B1BB9}" presName="parentText" presStyleLbl="node1" presStyleIdx="2" presStyleCnt="3">
        <dgm:presLayoutVars>
          <dgm:chMax val="0"/>
          <dgm:bulletEnabled val="1"/>
        </dgm:presLayoutVars>
      </dgm:prSet>
      <dgm:spPr/>
    </dgm:pt>
  </dgm:ptLst>
  <dgm:cxnLst>
    <dgm:cxn modelId="{1C1CB93C-B630-854F-83ED-33B72694AAF0}" type="presOf" srcId="{3CEB71BB-024A-4F55-AED1-6C6A992B1BB9}" destId="{7E749AB0-D128-D747-B6DA-162BEBC5CB8D}" srcOrd="0" destOrd="0" presId="urn:microsoft.com/office/officeart/2005/8/layout/vList2"/>
    <dgm:cxn modelId="{F710854C-E3C1-304D-B6C3-B5593AE027BE}" type="presOf" srcId="{FD53B0D7-D88B-4B5B-84DC-0D13EB244815}" destId="{A9B27AE1-0F00-214C-9911-C8B529C5C9E1}" srcOrd="0" destOrd="0" presId="urn:microsoft.com/office/officeart/2005/8/layout/vList2"/>
    <dgm:cxn modelId="{93244559-4737-40F9-988B-723FAB8571C8}" srcId="{FD53B0D7-D88B-4B5B-84DC-0D13EB244815}" destId="{524F7DE9-04A4-44BF-9498-0FACFF7F19CE}" srcOrd="1" destOrd="0" parTransId="{21D33AF2-6A4C-442F-BA5F-904316C82EDB}" sibTransId="{E42658ED-EEA2-4804-8079-1BF09008F5ED}"/>
    <dgm:cxn modelId="{858D2789-3CB6-F949-92A6-E1BECAF734C2}" type="presOf" srcId="{E46E8BB5-B734-49B6-B922-A6D2C6816EBC}" destId="{3B41D542-FA20-0547-9A8E-92C1B018B9E7}" srcOrd="0" destOrd="0" presId="urn:microsoft.com/office/officeart/2005/8/layout/vList2"/>
    <dgm:cxn modelId="{D3862BD3-ACF5-5F49-A168-A6DF3D17BB74}" type="presOf" srcId="{524F7DE9-04A4-44BF-9498-0FACFF7F19CE}" destId="{4B0DA641-A3EE-E44C-9ACF-6791FC6C30CD}" srcOrd="0" destOrd="0" presId="urn:microsoft.com/office/officeart/2005/8/layout/vList2"/>
    <dgm:cxn modelId="{FCF693D3-4942-443D-88C6-252F5083D412}" srcId="{FD53B0D7-D88B-4B5B-84DC-0D13EB244815}" destId="{3CEB71BB-024A-4F55-AED1-6C6A992B1BB9}" srcOrd="2" destOrd="0" parTransId="{F8832DE8-04FD-4190-A6BA-3784799AF06D}" sibTransId="{7F516E08-0F7B-4F14-8AED-EF17C36EB6FD}"/>
    <dgm:cxn modelId="{2E6661F6-853E-4A15-856E-CC9F264D5D80}" srcId="{FD53B0D7-D88B-4B5B-84DC-0D13EB244815}" destId="{E46E8BB5-B734-49B6-B922-A6D2C6816EBC}" srcOrd="0" destOrd="0" parTransId="{009A2701-08CF-47F6-87D0-0685325ABF4E}" sibTransId="{6367835C-7FFE-471C-B005-5B076DE77D31}"/>
    <dgm:cxn modelId="{64793F9C-334C-104B-B29C-85A6121C26EA}" type="presParOf" srcId="{A9B27AE1-0F00-214C-9911-C8B529C5C9E1}" destId="{3B41D542-FA20-0547-9A8E-92C1B018B9E7}" srcOrd="0" destOrd="0" presId="urn:microsoft.com/office/officeart/2005/8/layout/vList2"/>
    <dgm:cxn modelId="{F0C18A3F-DE51-064B-ABE7-6CD36C86C043}" type="presParOf" srcId="{A9B27AE1-0F00-214C-9911-C8B529C5C9E1}" destId="{FE6B7BA0-3688-AE45-AF61-0997C57D963E}" srcOrd="1" destOrd="0" presId="urn:microsoft.com/office/officeart/2005/8/layout/vList2"/>
    <dgm:cxn modelId="{C9A4BB7A-CAEA-A54E-9D51-75E44437398C}" type="presParOf" srcId="{A9B27AE1-0F00-214C-9911-C8B529C5C9E1}" destId="{4B0DA641-A3EE-E44C-9ACF-6791FC6C30CD}" srcOrd="2" destOrd="0" presId="urn:microsoft.com/office/officeart/2005/8/layout/vList2"/>
    <dgm:cxn modelId="{57D126A3-0CDC-A64D-81DB-E5BA8E3A6A64}" type="presParOf" srcId="{A9B27AE1-0F00-214C-9911-C8B529C5C9E1}" destId="{1E3ADF34-18D0-6D43-B139-0BBC931582E6}" srcOrd="3" destOrd="0" presId="urn:microsoft.com/office/officeart/2005/8/layout/vList2"/>
    <dgm:cxn modelId="{2ECA1624-6409-814C-B7BE-06B586EE7BC8}" type="presParOf" srcId="{A9B27AE1-0F00-214C-9911-C8B529C5C9E1}" destId="{7E749AB0-D128-D747-B6DA-162BEBC5CB8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823C6-7F1E-4AD0-94A6-91509D0775E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F274E591-1395-45D7-A082-90081F5AE351}">
      <dgm:prSet/>
      <dgm:spPr/>
      <dgm:t>
        <a:bodyPr/>
        <a:lstStyle/>
        <a:p>
          <a:pPr>
            <a:lnSpc>
              <a:spcPct val="100000"/>
            </a:lnSpc>
          </a:pPr>
          <a:r>
            <a:rPr lang="en-US" b="1" u="sng"/>
            <a:t>Purpose of the FSC Research Grant Program</a:t>
          </a:r>
          <a:r>
            <a:rPr lang="en-US" b="1"/>
            <a:t>. </a:t>
          </a:r>
          <a:r>
            <a:rPr lang="en-US"/>
            <a:t>The FSC research grant program is established to promote research that directly addresses issues in origins that are relevant to the mission of the Faith and Science Council. Proposals not directly related to issues in origins will not be considered. Grants expire after two years, but applications for extension will be considered.</a:t>
          </a:r>
        </a:p>
      </dgm:t>
    </dgm:pt>
    <dgm:pt modelId="{9593599C-8F27-407E-B434-B2358379706C}" type="parTrans" cxnId="{3C860F22-E546-42EE-B6A8-0360DE541991}">
      <dgm:prSet/>
      <dgm:spPr/>
      <dgm:t>
        <a:bodyPr/>
        <a:lstStyle/>
        <a:p>
          <a:endParaRPr lang="en-US"/>
        </a:p>
      </dgm:t>
    </dgm:pt>
    <dgm:pt modelId="{F5B24A09-A7BE-4728-8CE6-55A222268F07}" type="sibTrans" cxnId="{3C860F22-E546-42EE-B6A8-0360DE541991}">
      <dgm:prSet/>
      <dgm:spPr/>
      <dgm:t>
        <a:bodyPr/>
        <a:lstStyle/>
        <a:p>
          <a:endParaRPr lang="en-US"/>
        </a:p>
      </dgm:t>
    </dgm:pt>
    <dgm:pt modelId="{E9515DAD-760D-4A1A-894E-434CE6B2ED37}">
      <dgm:prSet/>
      <dgm:spPr/>
      <dgm:t>
        <a:bodyPr/>
        <a:lstStyle/>
        <a:p>
          <a:pPr>
            <a:lnSpc>
              <a:spcPct val="100000"/>
            </a:lnSpc>
          </a:pPr>
          <a:r>
            <a:rPr lang="en-US" b="1" u="sng"/>
            <a:t>Purpose of This Project: </a:t>
          </a:r>
          <a:r>
            <a:rPr lang="en-US"/>
            <a:t>Explain clearly and succinctly what question this project will attempt to answer, and how this project will advance the mission of the FSC.</a:t>
          </a:r>
        </a:p>
      </dgm:t>
    </dgm:pt>
    <dgm:pt modelId="{7018FD67-1A8C-4790-AE85-15292850A982}" type="parTrans" cxnId="{0E9D7FF7-40F8-41C1-831E-7E78650E7A0C}">
      <dgm:prSet/>
      <dgm:spPr/>
      <dgm:t>
        <a:bodyPr/>
        <a:lstStyle/>
        <a:p>
          <a:endParaRPr lang="en-US"/>
        </a:p>
      </dgm:t>
    </dgm:pt>
    <dgm:pt modelId="{3BA2712E-2212-4C8B-A163-3596C5A71900}" type="sibTrans" cxnId="{0E9D7FF7-40F8-41C1-831E-7E78650E7A0C}">
      <dgm:prSet/>
      <dgm:spPr/>
      <dgm:t>
        <a:bodyPr/>
        <a:lstStyle/>
        <a:p>
          <a:endParaRPr lang="en-US"/>
        </a:p>
      </dgm:t>
    </dgm:pt>
    <dgm:pt modelId="{07EB8295-F4CE-45ED-BA4C-0E8EAB047380}">
      <dgm:prSet/>
      <dgm:spPr/>
      <dgm:t>
        <a:bodyPr/>
        <a:lstStyle/>
        <a:p>
          <a:pPr>
            <a:lnSpc>
              <a:spcPct val="100000"/>
            </a:lnSpc>
          </a:pPr>
          <a:r>
            <a:rPr lang="en-US" b="1" u="sng"/>
            <a:t>Short title of proposed research</a:t>
          </a:r>
          <a:endParaRPr lang="en-US"/>
        </a:p>
      </dgm:t>
    </dgm:pt>
    <dgm:pt modelId="{8A8B8CF4-AFBC-481B-9B27-0E19920E5FB7}" type="parTrans" cxnId="{D7BCF7A7-BF95-4717-9D15-E69A07E711E2}">
      <dgm:prSet/>
      <dgm:spPr/>
      <dgm:t>
        <a:bodyPr/>
        <a:lstStyle/>
        <a:p>
          <a:endParaRPr lang="en-US"/>
        </a:p>
      </dgm:t>
    </dgm:pt>
    <dgm:pt modelId="{C8130399-83B4-4A08-AC9A-755FA94EE541}" type="sibTrans" cxnId="{D7BCF7A7-BF95-4717-9D15-E69A07E711E2}">
      <dgm:prSet/>
      <dgm:spPr/>
      <dgm:t>
        <a:bodyPr/>
        <a:lstStyle/>
        <a:p>
          <a:endParaRPr lang="en-US"/>
        </a:p>
      </dgm:t>
    </dgm:pt>
    <dgm:pt modelId="{FD076320-C64B-4135-9996-791305A3AAB3}" type="pres">
      <dgm:prSet presAssocID="{4C0823C6-7F1E-4AD0-94A6-91509D0775EA}" presName="root" presStyleCnt="0">
        <dgm:presLayoutVars>
          <dgm:dir/>
          <dgm:resizeHandles val="exact"/>
        </dgm:presLayoutVars>
      </dgm:prSet>
      <dgm:spPr/>
    </dgm:pt>
    <dgm:pt modelId="{B119291E-CDF2-499A-BB92-25B0B637138B}" type="pres">
      <dgm:prSet presAssocID="{F274E591-1395-45D7-A082-90081F5AE351}" presName="compNode" presStyleCnt="0"/>
      <dgm:spPr/>
    </dgm:pt>
    <dgm:pt modelId="{0A85732A-ABFB-492A-9EE3-6C2C25CC1DAC}" type="pres">
      <dgm:prSet presAssocID="{F274E591-1395-45D7-A082-90081F5AE3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5F589C06-EB28-497A-8263-730870F9A50C}" type="pres">
      <dgm:prSet presAssocID="{F274E591-1395-45D7-A082-90081F5AE351}" presName="spaceRect" presStyleCnt="0"/>
      <dgm:spPr/>
    </dgm:pt>
    <dgm:pt modelId="{61368285-F3D7-40F0-9263-43BD87598EF9}" type="pres">
      <dgm:prSet presAssocID="{F274E591-1395-45D7-A082-90081F5AE351}" presName="textRect" presStyleLbl="revTx" presStyleIdx="0" presStyleCnt="3">
        <dgm:presLayoutVars>
          <dgm:chMax val="1"/>
          <dgm:chPref val="1"/>
        </dgm:presLayoutVars>
      </dgm:prSet>
      <dgm:spPr/>
    </dgm:pt>
    <dgm:pt modelId="{72F28152-FA40-4446-A985-B625FD45891F}" type="pres">
      <dgm:prSet presAssocID="{F5B24A09-A7BE-4728-8CE6-55A222268F07}" presName="sibTrans" presStyleCnt="0"/>
      <dgm:spPr/>
    </dgm:pt>
    <dgm:pt modelId="{55607E69-5063-44D1-A99C-54A990111E31}" type="pres">
      <dgm:prSet presAssocID="{E9515DAD-760D-4A1A-894E-434CE6B2ED37}" presName="compNode" presStyleCnt="0"/>
      <dgm:spPr/>
    </dgm:pt>
    <dgm:pt modelId="{57EBD5C3-811C-4208-A6A2-758F0D3CB6E1}" type="pres">
      <dgm:prSet presAssocID="{E9515DAD-760D-4A1A-894E-434CE6B2ED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31256C74-CE3E-460F-BB40-E828D6063352}" type="pres">
      <dgm:prSet presAssocID="{E9515DAD-760D-4A1A-894E-434CE6B2ED37}" presName="spaceRect" presStyleCnt="0"/>
      <dgm:spPr/>
    </dgm:pt>
    <dgm:pt modelId="{1AA312CD-4AD5-49A2-A380-63EDF7CCB504}" type="pres">
      <dgm:prSet presAssocID="{E9515DAD-760D-4A1A-894E-434CE6B2ED37}" presName="textRect" presStyleLbl="revTx" presStyleIdx="1" presStyleCnt="3">
        <dgm:presLayoutVars>
          <dgm:chMax val="1"/>
          <dgm:chPref val="1"/>
        </dgm:presLayoutVars>
      </dgm:prSet>
      <dgm:spPr/>
    </dgm:pt>
    <dgm:pt modelId="{5032CE60-4496-49C1-BCF9-88974831CAA0}" type="pres">
      <dgm:prSet presAssocID="{3BA2712E-2212-4C8B-A163-3596C5A71900}" presName="sibTrans" presStyleCnt="0"/>
      <dgm:spPr/>
    </dgm:pt>
    <dgm:pt modelId="{6D598553-7F55-4517-B1C4-226A60D785E0}" type="pres">
      <dgm:prSet presAssocID="{07EB8295-F4CE-45ED-BA4C-0E8EAB047380}" presName="compNode" presStyleCnt="0"/>
      <dgm:spPr/>
    </dgm:pt>
    <dgm:pt modelId="{411DE520-EB86-4C23-B5D8-32DE772A017A}" type="pres">
      <dgm:prSet presAssocID="{07EB8295-F4CE-45ED-BA4C-0E8EAB0473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C7F69316-1494-4320-B25A-D2233546AB9F}" type="pres">
      <dgm:prSet presAssocID="{07EB8295-F4CE-45ED-BA4C-0E8EAB047380}" presName="spaceRect" presStyleCnt="0"/>
      <dgm:spPr/>
    </dgm:pt>
    <dgm:pt modelId="{78A5EE08-8784-4B22-8183-ED0585F156BB}" type="pres">
      <dgm:prSet presAssocID="{07EB8295-F4CE-45ED-BA4C-0E8EAB047380}" presName="textRect" presStyleLbl="revTx" presStyleIdx="2" presStyleCnt="3">
        <dgm:presLayoutVars>
          <dgm:chMax val="1"/>
          <dgm:chPref val="1"/>
        </dgm:presLayoutVars>
      </dgm:prSet>
      <dgm:spPr/>
    </dgm:pt>
  </dgm:ptLst>
  <dgm:cxnLst>
    <dgm:cxn modelId="{3C860F22-E546-42EE-B6A8-0360DE541991}" srcId="{4C0823C6-7F1E-4AD0-94A6-91509D0775EA}" destId="{F274E591-1395-45D7-A082-90081F5AE351}" srcOrd="0" destOrd="0" parTransId="{9593599C-8F27-407E-B434-B2358379706C}" sibTransId="{F5B24A09-A7BE-4728-8CE6-55A222268F07}"/>
    <dgm:cxn modelId="{68C30F4E-54FA-461B-9DE8-12EEEEE18C8B}" type="presOf" srcId="{F274E591-1395-45D7-A082-90081F5AE351}" destId="{61368285-F3D7-40F0-9263-43BD87598EF9}" srcOrd="0" destOrd="0" presId="urn:microsoft.com/office/officeart/2018/2/layout/IconLabelList"/>
    <dgm:cxn modelId="{C1951A51-5E46-4A45-B789-E9095B980959}" type="presOf" srcId="{4C0823C6-7F1E-4AD0-94A6-91509D0775EA}" destId="{FD076320-C64B-4135-9996-791305A3AAB3}" srcOrd="0" destOrd="0" presId="urn:microsoft.com/office/officeart/2018/2/layout/IconLabelList"/>
    <dgm:cxn modelId="{D7BCF7A7-BF95-4717-9D15-E69A07E711E2}" srcId="{4C0823C6-7F1E-4AD0-94A6-91509D0775EA}" destId="{07EB8295-F4CE-45ED-BA4C-0E8EAB047380}" srcOrd="2" destOrd="0" parTransId="{8A8B8CF4-AFBC-481B-9B27-0E19920E5FB7}" sibTransId="{C8130399-83B4-4A08-AC9A-755FA94EE541}"/>
    <dgm:cxn modelId="{671078AA-FB40-434C-A93C-A812196EDF2C}" type="presOf" srcId="{E9515DAD-760D-4A1A-894E-434CE6B2ED37}" destId="{1AA312CD-4AD5-49A2-A380-63EDF7CCB504}" srcOrd="0" destOrd="0" presId="urn:microsoft.com/office/officeart/2018/2/layout/IconLabelList"/>
    <dgm:cxn modelId="{7CA551BF-5711-4BA2-8DA1-E2FDE712D647}" type="presOf" srcId="{07EB8295-F4CE-45ED-BA4C-0E8EAB047380}" destId="{78A5EE08-8784-4B22-8183-ED0585F156BB}" srcOrd="0" destOrd="0" presId="urn:microsoft.com/office/officeart/2018/2/layout/IconLabelList"/>
    <dgm:cxn modelId="{0E9D7FF7-40F8-41C1-831E-7E78650E7A0C}" srcId="{4C0823C6-7F1E-4AD0-94A6-91509D0775EA}" destId="{E9515DAD-760D-4A1A-894E-434CE6B2ED37}" srcOrd="1" destOrd="0" parTransId="{7018FD67-1A8C-4790-AE85-15292850A982}" sibTransId="{3BA2712E-2212-4C8B-A163-3596C5A71900}"/>
    <dgm:cxn modelId="{431E7AE5-E1C2-421B-B0A0-25F7321BBF0A}" type="presParOf" srcId="{FD076320-C64B-4135-9996-791305A3AAB3}" destId="{B119291E-CDF2-499A-BB92-25B0B637138B}" srcOrd="0" destOrd="0" presId="urn:microsoft.com/office/officeart/2018/2/layout/IconLabelList"/>
    <dgm:cxn modelId="{D158AD8D-1E8B-4DBC-8C1F-35DE3B45EAA1}" type="presParOf" srcId="{B119291E-CDF2-499A-BB92-25B0B637138B}" destId="{0A85732A-ABFB-492A-9EE3-6C2C25CC1DAC}" srcOrd="0" destOrd="0" presId="urn:microsoft.com/office/officeart/2018/2/layout/IconLabelList"/>
    <dgm:cxn modelId="{6DCDE020-78EC-4D37-B269-9EFBDFC38D31}" type="presParOf" srcId="{B119291E-CDF2-499A-BB92-25B0B637138B}" destId="{5F589C06-EB28-497A-8263-730870F9A50C}" srcOrd="1" destOrd="0" presId="urn:microsoft.com/office/officeart/2018/2/layout/IconLabelList"/>
    <dgm:cxn modelId="{E8762466-6245-4369-8A41-AF9F669BC0AF}" type="presParOf" srcId="{B119291E-CDF2-499A-BB92-25B0B637138B}" destId="{61368285-F3D7-40F0-9263-43BD87598EF9}" srcOrd="2" destOrd="0" presId="urn:microsoft.com/office/officeart/2018/2/layout/IconLabelList"/>
    <dgm:cxn modelId="{AB55D6E0-B170-4FE6-820A-5035C2379CFD}" type="presParOf" srcId="{FD076320-C64B-4135-9996-791305A3AAB3}" destId="{72F28152-FA40-4446-A985-B625FD45891F}" srcOrd="1" destOrd="0" presId="urn:microsoft.com/office/officeart/2018/2/layout/IconLabelList"/>
    <dgm:cxn modelId="{328FEEC8-7831-4A37-A8E1-808497763C88}" type="presParOf" srcId="{FD076320-C64B-4135-9996-791305A3AAB3}" destId="{55607E69-5063-44D1-A99C-54A990111E31}" srcOrd="2" destOrd="0" presId="urn:microsoft.com/office/officeart/2018/2/layout/IconLabelList"/>
    <dgm:cxn modelId="{22F6BED4-8840-402C-B509-76961573AF46}" type="presParOf" srcId="{55607E69-5063-44D1-A99C-54A990111E31}" destId="{57EBD5C3-811C-4208-A6A2-758F0D3CB6E1}" srcOrd="0" destOrd="0" presId="urn:microsoft.com/office/officeart/2018/2/layout/IconLabelList"/>
    <dgm:cxn modelId="{CF2380F7-3D49-4AA7-8084-723342A553F9}" type="presParOf" srcId="{55607E69-5063-44D1-A99C-54A990111E31}" destId="{31256C74-CE3E-460F-BB40-E828D6063352}" srcOrd="1" destOrd="0" presId="urn:microsoft.com/office/officeart/2018/2/layout/IconLabelList"/>
    <dgm:cxn modelId="{73BCC4F6-4300-4C33-9EEC-50220D68D032}" type="presParOf" srcId="{55607E69-5063-44D1-A99C-54A990111E31}" destId="{1AA312CD-4AD5-49A2-A380-63EDF7CCB504}" srcOrd="2" destOrd="0" presId="urn:microsoft.com/office/officeart/2018/2/layout/IconLabelList"/>
    <dgm:cxn modelId="{F2012C6E-957A-4576-BBED-C7C4FB192139}" type="presParOf" srcId="{FD076320-C64B-4135-9996-791305A3AAB3}" destId="{5032CE60-4496-49C1-BCF9-88974831CAA0}" srcOrd="3" destOrd="0" presId="urn:microsoft.com/office/officeart/2018/2/layout/IconLabelList"/>
    <dgm:cxn modelId="{6A4DA3E2-0F59-4C84-B518-2E28DA2BA869}" type="presParOf" srcId="{FD076320-C64B-4135-9996-791305A3AAB3}" destId="{6D598553-7F55-4517-B1C4-226A60D785E0}" srcOrd="4" destOrd="0" presId="urn:microsoft.com/office/officeart/2018/2/layout/IconLabelList"/>
    <dgm:cxn modelId="{B21E4696-632E-4F0C-A953-DB6648450142}" type="presParOf" srcId="{6D598553-7F55-4517-B1C4-226A60D785E0}" destId="{411DE520-EB86-4C23-B5D8-32DE772A017A}" srcOrd="0" destOrd="0" presId="urn:microsoft.com/office/officeart/2018/2/layout/IconLabelList"/>
    <dgm:cxn modelId="{BE294EF4-DB27-4BAB-A622-DBF911097B2C}" type="presParOf" srcId="{6D598553-7F55-4517-B1C4-226A60D785E0}" destId="{C7F69316-1494-4320-B25A-D2233546AB9F}" srcOrd="1" destOrd="0" presId="urn:microsoft.com/office/officeart/2018/2/layout/IconLabelList"/>
    <dgm:cxn modelId="{B45515BE-90D3-46FE-809D-86F39B260502}" type="presParOf" srcId="{6D598553-7F55-4517-B1C4-226A60D785E0}" destId="{78A5EE08-8784-4B22-8183-ED0585F156B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856A4F-82DB-4AA4-A263-37ACEB3C89D4}" type="doc">
      <dgm:prSet loTypeId="urn:microsoft.com/office/officeart/2005/8/layout/vList2" loCatId="list" qsTypeId="urn:microsoft.com/office/officeart/2005/8/quickstyle/simple2" qsCatId="simple" csTypeId="urn:microsoft.com/office/officeart/2005/8/colors/accent5_2" csCatId="accent5"/>
      <dgm:spPr/>
      <dgm:t>
        <a:bodyPr/>
        <a:lstStyle/>
        <a:p>
          <a:endParaRPr lang="en-US"/>
        </a:p>
      </dgm:t>
    </dgm:pt>
    <dgm:pt modelId="{E565CDE3-19A4-47EB-91D9-13766ADB8CE7}">
      <dgm:prSet/>
      <dgm:spPr/>
      <dgm:t>
        <a:bodyPr/>
        <a:lstStyle/>
        <a:p>
          <a:r>
            <a:rPr lang="en-US" b="1" u="sng"/>
            <a:t>Date this form is submitted.  </a:t>
          </a:r>
          <a:r>
            <a:rPr lang="en-US"/>
            <a:t>Grant request is not to be over six pages total.</a:t>
          </a:r>
        </a:p>
      </dgm:t>
    </dgm:pt>
    <dgm:pt modelId="{E4757E47-DC1F-43C7-8231-744C50AC06A2}" type="parTrans" cxnId="{45908B6D-08E2-4415-BDE4-53760BD81FA4}">
      <dgm:prSet/>
      <dgm:spPr/>
      <dgm:t>
        <a:bodyPr/>
        <a:lstStyle/>
        <a:p>
          <a:endParaRPr lang="en-US"/>
        </a:p>
      </dgm:t>
    </dgm:pt>
    <dgm:pt modelId="{485B42C0-BFC8-4201-A7D1-361DACAA765F}" type="sibTrans" cxnId="{45908B6D-08E2-4415-BDE4-53760BD81FA4}">
      <dgm:prSet/>
      <dgm:spPr/>
      <dgm:t>
        <a:bodyPr/>
        <a:lstStyle/>
        <a:p>
          <a:endParaRPr lang="en-US"/>
        </a:p>
      </dgm:t>
    </dgm:pt>
    <dgm:pt modelId="{51E9250F-907D-43A9-A5B9-FF239462EE83}">
      <dgm:prSet/>
      <dgm:spPr/>
      <dgm:t>
        <a:bodyPr/>
        <a:lstStyle/>
        <a:p>
          <a:r>
            <a:rPr lang="en-US" b="1" u="sng"/>
            <a:t>Principal investigator </a:t>
          </a:r>
          <a:r>
            <a:rPr lang="en-US" b="1" i="1" u="sng"/>
            <a:t> </a:t>
          </a:r>
          <a:endParaRPr lang="en-US"/>
        </a:p>
      </dgm:t>
    </dgm:pt>
    <dgm:pt modelId="{BD3357E7-D58A-41C4-BB14-D71AB507314C}" type="parTrans" cxnId="{22BDEA64-64E0-4E88-AA04-62079CC6F2B0}">
      <dgm:prSet/>
      <dgm:spPr/>
      <dgm:t>
        <a:bodyPr/>
        <a:lstStyle/>
        <a:p>
          <a:endParaRPr lang="en-US"/>
        </a:p>
      </dgm:t>
    </dgm:pt>
    <dgm:pt modelId="{D7E8BED0-0297-40F9-BB1B-3FDC5AAE8EFF}" type="sibTrans" cxnId="{22BDEA64-64E0-4E88-AA04-62079CC6F2B0}">
      <dgm:prSet/>
      <dgm:spPr/>
      <dgm:t>
        <a:bodyPr/>
        <a:lstStyle/>
        <a:p>
          <a:endParaRPr lang="en-US"/>
        </a:p>
      </dgm:t>
    </dgm:pt>
    <dgm:pt modelId="{83FC606A-0469-41E4-9CF1-C48616B56EAB}">
      <dgm:prSet/>
      <dgm:spPr/>
      <dgm:t>
        <a:bodyPr/>
        <a:lstStyle/>
        <a:p>
          <a:r>
            <a:rPr lang="en-US"/>
            <a:t>Name, professional position</a:t>
          </a:r>
          <a:r>
            <a:rPr lang="en-US" i="1"/>
            <a:t>, </a:t>
          </a:r>
          <a:r>
            <a:rPr lang="en-US"/>
            <a:t>Institution, department, address, telephone, e-mail</a:t>
          </a:r>
        </a:p>
      </dgm:t>
    </dgm:pt>
    <dgm:pt modelId="{87AB065C-0D70-4BB6-9A3A-9B51ACE179F7}" type="parTrans" cxnId="{F36F04EE-2717-42D0-96F6-E11F5682ACA7}">
      <dgm:prSet/>
      <dgm:spPr/>
      <dgm:t>
        <a:bodyPr/>
        <a:lstStyle/>
        <a:p>
          <a:endParaRPr lang="en-US"/>
        </a:p>
      </dgm:t>
    </dgm:pt>
    <dgm:pt modelId="{68DE1011-BA26-4C1E-91FB-57C67676F5D8}" type="sibTrans" cxnId="{F36F04EE-2717-42D0-96F6-E11F5682ACA7}">
      <dgm:prSet/>
      <dgm:spPr/>
      <dgm:t>
        <a:bodyPr/>
        <a:lstStyle/>
        <a:p>
          <a:endParaRPr lang="en-US"/>
        </a:p>
      </dgm:t>
    </dgm:pt>
    <dgm:pt modelId="{A58FDF22-1BEC-4B1F-9421-AFE34AFE863D}">
      <dgm:prSet/>
      <dgm:spPr/>
      <dgm:t>
        <a:bodyPr/>
        <a:lstStyle/>
        <a:p>
          <a:r>
            <a:rPr lang="en-US"/>
            <a:t>Education and experience (degrees and relevant previous experience)</a:t>
          </a:r>
        </a:p>
      </dgm:t>
    </dgm:pt>
    <dgm:pt modelId="{94B86A88-FD87-43AB-98DD-821A54D5082F}" type="parTrans" cxnId="{58387ED1-42A3-4694-9365-01BC7FC6C9A4}">
      <dgm:prSet/>
      <dgm:spPr/>
      <dgm:t>
        <a:bodyPr/>
        <a:lstStyle/>
        <a:p>
          <a:endParaRPr lang="en-US"/>
        </a:p>
      </dgm:t>
    </dgm:pt>
    <dgm:pt modelId="{EC6D69C9-FFD2-467A-AA3B-78CC766D0D03}" type="sibTrans" cxnId="{58387ED1-42A3-4694-9365-01BC7FC6C9A4}">
      <dgm:prSet/>
      <dgm:spPr/>
      <dgm:t>
        <a:bodyPr/>
        <a:lstStyle/>
        <a:p>
          <a:endParaRPr lang="en-US"/>
        </a:p>
      </dgm:t>
    </dgm:pt>
    <dgm:pt modelId="{E822E367-69A8-44C8-BAEB-96AEA34EDFBA}">
      <dgm:prSet/>
      <dgm:spPr/>
      <dgm:t>
        <a:bodyPr/>
        <a:lstStyle/>
        <a:p>
          <a:r>
            <a:rPr lang="en-US" b="1" u="sng"/>
            <a:t>Research collaborator. </a:t>
          </a:r>
          <a:r>
            <a:rPr lang="en-US"/>
            <a:t>(Copy this section if more than one collaborator)</a:t>
          </a:r>
        </a:p>
      </dgm:t>
    </dgm:pt>
    <dgm:pt modelId="{975B6DD6-D293-4B41-956A-42A1FEB1467E}" type="parTrans" cxnId="{23ED7706-6BA4-45B8-BF1C-ACDA9E3343CA}">
      <dgm:prSet/>
      <dgm:spPr/>
      <dgm:t>
        <a:bodyPr/>
        <a:lstStyle/>
        <a:p>
          <a:endParaRPr lang="en-US"/>
        </a:p>
      </dgm:t>
    </dgm:pt>
    <dgm:pt modelId="{DDA300A5-6ABB-4451-A480-6184B500B457}" type="sibTrans" cxnId="{23ED7706-6BA4-45B8-BF1C-ACDA9E3343CA}">
      <dgm:prSet/>
      <dgm:spPr/>
      <dgm:t>
        <a:bodyPr/>
        <a:lstStyle/>
        <a:p>
          <a:endParaRPr lang="en-US"/>
        </a:p>
      </dgm:t>
    </dgm:pt>
    <dgm:pt modelId="{8169F830-3478-4BD1-906B-0CDB3C1BFE54}">
      <dgm:prSet/>
      <dgm:spPr/>
      <dgm:t>
        <a:bodyPr/>
        <a:lstStyle/>
        <a:p>
          <a:r>
            <a:rPr lang="en-US"/>
            <a:t>Name, professional position</a:t>
          </a:r>
          <a:r>
            <a:rPr lang="en-US" i="1"/>
            <a:t>, </a:t>
          </a:r>
          <a:r>
            <a:rPr lang="en-US"/>
            <a:t>institution, department, address, telephone, e-mail</a:t>
          </a:r>
          <a:r>
            <a:rPr lang="en-US" i="1" u="sng"/>
            <a:t>               </a:t>
          </a:r>
          <a:endParaRPr lang="en-US"/>
        </a:p>
      </dgm:t>
    </dgm:pt>
    <dgm:pt modelId="{71572840-F6FF-4254-A004-08DE62D55516}" type="parTrans" cxnId="{CCC6AA3E-646D-423B-87C0-9E2278A5DA2D}">
      <dgm:prSet/>
      <dgm:spPr/>
      <dgm:t>
        <a:bodyPr/>
        <a:lstStyle/>
        <a:p>
          <a:endParaRPr lang="en-US"/>
        </a:p>
      </dgm:t>
    </dgm:pt>
    <dgm:pt modelId="{0C552668-C7F5-4818-A556-1DD66438DA60}" type="sibTrans" cxnId="{CCC6AA3E-646D-423B-87C0-9E2278A5DA2D}">
      <dgm:prSet/>
      <dgm:spPr/>
      <dgm:t>
        <a:bodyPr/>
        <a:lstStyle/>
        <a:p>
          <a:endParaRPr lang="en-US"/>
        </a:p>
      </dgm:t>
    </dgm:pt>
    <dgm:pt modelId="{961C952C-6631-4895-98C2-C3ED2F937524}">
      <dgm:prSet/>
      <dgm:spPr/>
      <dgm:t>
        <a:bodyPr/>
        <a:lstStyle/>
        <a:p>
          <a:r>
            <a:rPr lang="en-US"/>
            <a:t>Education and experience (degrees and relevant previous experience)</a:t>
          </a:r>
        </a:p>
      </dgm:t>
    </dgm:pt>
    <dgm:pt modelId="{D13F090A-F1EE-4F8D-9375-4C4BD66FF1A1}" type="parTrans" cxnId="{F76EEFD6-F574-4FD0-82EC-455DAA568FC3}">
      <dgm:prSet/>
      <dgm:spPr/>
      <dgm:t>
        <a:bodyPr/>
        <a:lstStyle/>
        <a:p>
          <a:endParaRPr lang="en-US"/>
        </a:p>
      </dgm:t>
    </dgm:pt>
    <dgm:pt modelId="{2FBBDBE9-8EC2-4DD4-878B-B3756A576030}" type="sibTrans" cxnId="{F76EEFD6-F574-4FD0-82EC-455DAA568FC3}">
      <dgm:prSet/>
      <dgm:spPr/>
      <dgm:t>
        <a:bodyPr/>
        <a:lstStyle/>
        <a:p>
          <a:endParaRPr lang="en-US"/>
        </a:p>
      </dgm:t>
    </dgm:pt>
    <dgm:pt modelId="{E3ADDE6B-C765-9F4F-BDDF-135334C6E193}" type="pres">
      <dgm:prSet presAssocID="{6C856A4F-82DB-4AA4-A263-37ACEB3C89D4}" presName="linear" presStyleCnt="0">
        <dgm:presLayoutVars>
          <dgm:animLvl val="lvl"/>
          <dgm:resizeHandles val="exact"/>
        </dgm:presLayoutVars>
      </dgm:prSet>
      <dgm:spPr/>
    </dgm:pt>
    <dgm:pt modelId="{89E2DAB4-8288-F547-B58E-C3739D76723F}" type="pres">
      <dgm:prSet presAssocID="{E565CDE3-19A4-47EB-91D9-13766ADB8CE7}" presName="parentText" presStyleLbl="node1" presStyleIdx="0" presStyleCnt="3">
        <dgm:presLayoutVars>
          <dgm:chMax val="0"/>
          <dgm:bulletEnabled val="1"/>
        </dgm:presLayoutVars>
      </dgm:prSet>
      <dgm:spPr/>
    </dgm:pt>
    <dgm:pt modelId="{DA37BF80-7024-8A44-8CD0-293AB57AB8CC}" type="pres">
      <dgm:prSet presAssocID="{485B42C0-BFC8-4201-A7D1-361DACAA765F}" presName="spacer" presStyleCnt="0"/>
      <dgm:spPr/>
    </dgm:pt>
    <dgm:pt modelId="{FDA60E2B-7205-B64B-AAD2-D919B251277B}" type="pres">
      <dgm:prSet presAssocID="{51E9250F-907D-43A9-A5B9-FF239462EE83}" presName="parentText" presStyleLbl="node1" presStyleIdx="1" presStyleCnt="3">
        <dgm:presLayoutVars>
          <dgm:chMax val="0"/>
          <dgm:bulletEnabled val="1"/>
        </dgm:presLayoutVars>
      </dgm:prSet>
      <dgm:spPr/>
    </dgm:pt>
    <dgm:pt modelId="{E11D5FBD-5D22-4B4D-830D-DAF9FA707FBC}" type="pres">
      <dgm:prSet presAssocID="{51E9250F-907D-43A9-A5B9-FF239462EE83}" presName="childText" presStyleLbl="revTx" presStyleIdx="0" presStyleCnt="2">
        <dgm:presLayoutVars>
          <dgm:bulletEnabled val="1"/>
        </dgm:presLayoutVars>
      </dgm:prSet>
      <dgm:spPr/>
    </dgm:pt>
    <dgm:pt modelId="{25495498-4915-E440-99E7-2488CE32B4B7}" type="pres">
      <dgm:prSet presAssocID="{E822E367-69A8-44C8-BAEB-96AEA34EDFBA}" presName="parentText" presStyleLbl="node1" presStyleIdx="2" presStyleCnt="3">
        <dgm:presLayoutVars>
          <dgm:chMax val="0"/>
          <dgm:bulletEnabled val="1"/>
        </dgm:presLayoutVars>
      </dgm:prSet>
      <dgm:spPr/>
    </dgm:pt>
    <dgm:pt modelId="{F966580C-D9F1-7448-B246-AA89CA9DC8B4}" type="pres">
      <dgm:prSet presAssocID="{E822E367-69A8-44C8-BAEB-96AEA34EDFBA}" presName="childText" presStyleLbl="revTx" presStyleIdx="1" presStyleCnt="2">
        <dgm:presLayoutVars>
          <dgm:bulletEnabled val="1"/>
        </dgm:presLayoutVars>
      </dgm:prSet>
      <dgm:spPr/>
    </dgm:pt>
  </dgm:ptLst>
  <dgm:cxnLst>
    <dgm:cxn modelId="{3C050B04-9DAD-7F45-BAE7-3EB0F897F99E}" type="presOf" srcId="{961C952C-6631-4895-98C2-C3ED2F937524}" destId="{F966580C-D9F1-7448-B246-AA89CA9DC8B4}" srcOrd="0" destOrd="1" presId="urn:microsoft.com/office/officeart/2005/8/layout/vList2"/>
    <dgm:cxn modelId="{23ED7706-6BA4-45B8-BF1C-ACDA9E3343CA}" srcId="{6C856A4F-82DB-4AA4-A263-37ACEB3C89D4}" destId="{E822E367-69A8-44C8-BAEB-96AEA34EDFBA}" srcOrd="2" destOrd="0" parTransId="{975B6DD6-D293-4B41-956A-42A1FEB1467E}" sibTransId="{DDA300A5-6ABB-4451-A480-6184B500B457}"/>
    <dgm:cxn modelId="{8ABC831A-1A4F-8E4A-9AA5-5E34AD8A0AA4}" type="presOf" srcId="{8169F830-3478-4BD1-906B-0CDB3C1BFE54}" destId="{F966580C-D9F1-7448-B246-AA89CA9DC8B4}" srcOrd="0" destOrd="0" presId="urn:microsoft.com/office/officeart/2005/8/layout/vList2"/>
    <dgm:cxn modelId="{CCC6AA3E-646D-423B-87C0-9E2278A5DA2D}" srcId="{E822E367-69A8-44C8-BAEB-96AEA34EDFBA}" destId="{8169F830-3478-4BD1-906B-0CDB3C1BFE54}" srcOrd="0" destOrd="0" parTransId="{71572840-F6FF-4254-A004-08DE62D55516}" sibTransId="{0C552668-C7F5-4818-A556-1DD66438DA60}"/>
    <dgm:cxn modelId="{22BDEA64-64E0-4E88-AA04-62079CC6F2B0}" srcId="{6C856A4F-82DB-4AA4-A263-37ACEB3C89D4}" destId="{51E9250F-907D-43A9-A5B9-FF239462EE83}" srcOrd="1" destOrd="0" parTransId="{BD3357E7-D58A-41C4-BB14-D71AB507314C}" sibTransId="{D7E8BED0-0297-40F9-BB1B-3FDC5AAE8EFF}"/>
    <dgm:cxn modelId="{45908B6D-08E2-4415-BDE4-53760BD81FA4}" srcId="{6C856A4F-82DB-4AA4-A263-37ACEB3C89D4}" destId="{E565CDE3-19A4-47EB-91D9-13766ADB8CE7}" srcOrd="0" destOrd="0" parTransId="{E4757E47-DC1F-43C7-8231-744C50AC06A2}" sibTransId="{485B42C0-BFC8-4201-A7D1-361DACAA765F}"/>
    <dgm:cxn modelId="{A9723384-E066-6744-B10A-527A1D521F05}" type="presOf" srcId="{6C856A4F-82DB-4AA4-A263-37ACEB3C89D4}" destId="{E3ADDE6B-C765-9F4F-BDDF-135334C6E193}" srcOrd="0" destOrd="0" presId="urn:microsoft.com/office/officeart/2005/8/layout/vList2"/>
    <dgm:cxn modelId="{B69F639E-267A-C84C-824D-C51EBBD825A7}" type="presOf" srcId="{A58FDF22-1BEC-4B1F-9421-AFE34AFE863D}" destId="{E11D5FBD-5D22-4B4D-830D-DAF9FA707FBC}" srcOrd="0" destOrd="1" presId="urn:microsoft.com/office/officeart/2005/8/layout/vList2"/>
    <dgm:cxn modelId="{725F2CC1-EAA4-E64D-9ECC-CCFF90F71BB0}" type="presOf" srcId="{83FC606A-0469-41E4-9CF1-C48616B56EAB}" destId="{E11D5FBD-5D22-4B4D-830D-DAF9FA707FBC}" srcOrd="0" destOrd="0" presId="urn:microsoft.com/office/officeart/2005/8/layout/vList2"/>
    <dgm:cxn modelId="{48DA5DC5-0E86-D343-9F0B-220BD29536C3}" type="presOf" srcId="{51E9250F-907D-43A9-A5B9-FF239462EE83}" destId="{FDA60E2B-7205-B64B-AAD2-D919B251277B}" srcOrd="0" destOrd="0" presId="urn:microsoft.com/office/officeart/2005/8/layout/vList2"/>
    <dgm:cxn modelId="{CC088DD0-1F79-6B43-A457-B207EC3E6977}" type="presOf" srcId="{E565CDE3-19A4-47EB-91D9-13766ADB8CE7}" destId="{89E2DAB4-8288-F547-B58E-C3739D76723F}" srcOrd="0" destOrd="0" presId="urn:microsoft.com/office/officeart/2005/8/layout/vList2"/>
    <dgm:cxn modelId="{58387ED1-42A3-4694-9365-01BC7FC6C9A4}" srcId="{51E9250F-907D-43A9-A5B9-FF239462EE83}" destId="{A58FDF22-1BEC-4B1F-9421-AFE34AFE863D}" srcOrd="1" destOrd="0" parTransId="{94B86A88-FD87-43AB-98DD-821A54D5082F}" sibTransId="{EC6D69C9-FFD2-467A-AA3B-78CC766D0D03}"/>
    <dgm:cxn modelId="{F76EEFD6-F574-4FD0-82EC-455DAA568FC3}" srcId="{E822E367-69A8-44C8-BAEB-96AEA34EDFBA}" destId="{961C952C-6631-4895-98C2-C3ED2F937524}" srcOrd="1" destOrd="0" parTransId="{D13F090A-F1EE-4F8D-9375-4C4BD66FF1A1}" sibTransId="{2FBBDBE9-8EC2-4DD4-878B-B3756A576030}"/>
    <dgm:cxn modelId="{D476A5E6-4160-CA46-93CB-C4C1734DCB14}" type="presOf" srcId="{E822E367-69A8-44C8-BAEB-96AEA34EDFBA}" destId="{25495498-4915-E440-99E7-2488CE32B4B7}" srcOrd="0" destOrd="0" presId="urn:microsoft.com/office/officeart/2005/8/layout/vList2"/>
    <dgm:cxn modelId="{F36F04EE-2717-42D0-96F6-E11F5682ACA7}" srcId="{51E9250F-907D-43A9-A5B9-FF239462EE83}" destId="{83FC606A-0469-41E4-9CF1-C48616B56EAB}" srcOrd="0" destOrd="0" parTransId="{87AB065C-0D70-4BB6-9A3A-9B51ACE179F7}" sibTransId="{68DE1011-BA26-4C1E-91FB-57C67676F5D8}"/>
    <dgm:cxn modelId="{F534A513-D9DE-594E-937F-840106E111E5}" type="presParOf" srcId="{E3ADDE6B-C765-9F4F-BDDF-135334C6E193}" destId="{89E2DAB4-8288-F547-B58E-C3739D76723F}" srcOrd="0" destOrd="0" presId="urn:microsoft.com/office/officeart/2005/8/layout/vList2"/>
    <dgm:cxn modelId="{21C7980D-89E4-A34D-8861-3F6A15927126}" type="presParOf" srcId="{E3ADDE6B-C765-9F4F-BDDF-135334C6E193}" destId="{DA37BF80-7024-8A44-8CD0-293AB57AB8CC}" srcOrd="1" destOrd="0" presId="urn:microsoft.com/office/officeart/2005/8/layout/vList2"/>
    <dgm:cxn modelId="{1497DD1D-9CFB-CC42-A23A-2B63A5408170}" type="presParOf" srcId="{E3ADDE6B-C765-9F4F-BDDF-135334C6E193}" destId="{FDA60E2B-7205-B64B-AAD2-D919B251277B}" srcOrd="2" destOrd="0" presId="urn:microsoft.com/office/officeart/2005/8/layout/vList2"/>
    <dgm:cxn modelId="{39017895-BE79-BC4F-97F8-BA02E5B8175D}" type="presParOf" srcId="{E3ADDE6B-C765-9F4F-BDDF-135334C6E193}" destId="{E11D5FBD-5D22-4B4D-830D-DAF9FA707FBC}" srcOrd="3" destOrd="0" presId="urn:microsoft.com/office/officeart/2005/8/layout/vList2"/>
    <dgm:cxn modelId="{EFF47C6D-FC15-AA42-B215-5C3538235590}" type="presParOf" srcId="{E3ADDE6B-C765-9F4F-BDDF-135334C6E193}" destId="{25495498-4915-E440-99E7-2488CE32B4B7}" srcOrd="4" destOrd="0" presId="urn:microsoft.com/office/officeart/2005/8/layout/vList2"/>
    <dgm:cxn modelId="{A0F9384A-63BA-E144-ACD1-689FE31700BA}" type="presParOf" srcId="{E3ADDE6B-C765-9F4F-BDDF-135334C6E193}" destId="{F966580C-D9F1-7448-B246-AA89CA9DC8B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411EAF-47E8-4A30-8658-51002446438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7630487-AAEB-46FE-937C-9BF87CE05634}">
      <dgm:prSet/>
      <dgm:spPr/>
      <dgm:t>
        <a:bodyPr/>
        <a:lstStyle/>
        <a:p>
          <a:r>
            <a:rPr lang="en-US" b="1" u="sng"/>
            <a:t>Plan of procedure.  </a:t>
          </a:r>
          <a:r>
            <a:rPr lang="en-US"/>
            <a:t>Experimental plan of what is to be done and its relation to above statement; point out innovative features and annotate literature references which are particularly pertinent; if this research is a collaboration between more than one institution and/or more than one country, describe the nature of the collaboration.</a:t>
          </a:r>
        </a:p>
      </dgm:t>
    </dgm:pt>
    <dgm:pt modelId="{B863CCF3-B2B9-428F-AE5F-DACD77433D36}" type="parTrans" cxnId="{AE55534E-17CA-4609-9634-9169DBE170B7}">
      <dgm:prSet/>
      <dgm:spPr/>
      <dgm:t>
        <a:bodyPr/>
        <a:lstStyle/>
        <a:p>
          <a:endParaRPr lang="en-US"/>
        </a:p>
      </dgm:t>
    </dgm:pt>
    <dgm:pt modelId="{31196268-FEC3-44A1-9AC4-4D8B01B20481}" type="sibTrans" cxnId="{AE55534E-17CA-4609-9634-9169DBE170B7}">
      <dgm:prSet/>
      <dgm:spPr/>
      <dgm:t>
        <a:bodyPr/>
        <a:lstStyle/>
        <a:p>
          <a:endParaRPr lang="en-US"/>
        </a:p>
      </dgm:t>
    </dgm:pt>
    <dgm:pt modelId="{F53D5E4E-6328-4022-9DAA-204AC745F89D}">
      <dgm:prSet/>
      <dgm:spPr/>
      <dgm:t>
        <a:bodyPr/>
        <a:lstStyle/>
        <a:p>
          <a:r>
            <a:rPr lang="en-US" b="1" u="sng"/>
            <a:t>Dissemination of results</a:t>
          </a:r>
          <a:r>
            <a:rPr lang="en-US"/>
            <a:t>. How will the results of this research be disseminated? </a:t>
          </a:r>
        </a:p>
      </dgm:t>
    </dgm:pt>
    <dgm:pt modelId="{02BA9A29-4169-4C64-A572-3572F0C55B22}" type="parTrans" cxnId="{B5380796-BDC7-4495-846E-976636D6407B}">
      <dgm:prSet/>
      <dgm:spPr/>
      <dgm:t>
        <a:bodyPr/>
        <a:lstStyle/>
        <a:p>
          <a:endParaRPr lang="en-US"/>
        </a:p>
      </dgm:t>
    </dgm:pt>
    <dgm:pt modelId="{1DC3BE2B-2DFA-4237-99D0-C0EE5EC7C878}" type="sibTrans" cxnId="{B5380796-BDC7-4495-846E-976636D6407B}">
      <dgm:prSet/>
      <dgm:spPr/>
      <dgm:t>
        <a:bodyPr/>
        <a:lstStyle/>
        <a:p>
          <a:endParaRPr lang="en-US"/>
        </a:p>
      </dgm:t>
    </dgm:pt>
    <dgm:pt modelId="{A6F392F1-6677-4BA7-8C5D-8D9D3955EC71}">
      <dgm:prSet/>
      <dgm:spPr/>
      <dgm:t>
        <a:bodyPr/>
        <a:lstStyle/>
        <a:p>
          <a:r>
            <a:rPr lang="en-US" b="1" u="sng" dirty="0"/>
            <a:t>Expected time line for the research: s</a:t>
          </a:r>
          <a:r>
            <a:rPr lang="en-US" dirty="0"/>
            <a:t>tarting date, other significant dates, completion date.</a:t>
          </a:r>
        </a:p>
      </dgm:t>
    </dgm:pt>
    <dgm:pt modelId="{B0BAAC51-3BA5-4696-B800-B1229C205632}" type="parTrans" cxnId="{6EF29206-9488-4BAD-8D44-4D4DA4206891}">
      <dgm:prSet/>
      <dgm:spPr/>
      <dgm:t>
        <a:bodyPr/>
        <a:lstStyle/>
        <a:p>
          <a:endParaRPr lang="en-US"/>
        </a:p>
      </dgm:t>
    </dgm:pt>
    <dgm:pt modelId="{378963FF-55A4-4EB5-85EE-886DBC1B607C}" type="sibTrans" cxnId="{6EF29206-9488-4BAD-8D44-4D4DA4206891}">
      <dgm:prSet/>
      <dgm:spPr/>
      <dgm:t>
        <a:bodyPr/>
        <a:lstStyle/>
        <a:p>
          <a:endParaRPr lang="en-US"/>
        </a:p>
      </dgm:t>
    </dgm:pt>
    <dgm:pt modelId="{26647A79-CBA4-DF41-822A-A1397DEE5792}" type="pres">
      <dgm:prSet presAssocID="{4B411EAF-47E8-4A30-8658-51002446438B}" presName="linear" presStyleCnt="0">
        <dgm:presLayoutVars>
          <dgm:animLvl val="lvl"/>
          <dgm:resizeHandles val="exact"/>
        </dgm:presLayoutVars>
      </dgm:prSet>
      <dgm:spPr/>
    </dgm:pt>
    <dgm:pt modelId="{A6FB9189-2E2A-F44F-84C6-7B2E9FB217EF}" type="pres">
      <dgm:prSet presAssocID="{E7630487-AAEB-46FE-937C-9BF87CE05634}" presName="parentText" presStyleLbl="node1" presStyleIdx="0" presStyleCnt="3">
        <dgm:presLayoutVars>
          <dgm:chMax val="0"/>
          <dgm:bulletEnabled val="1"/>
        </dgm:presLayoutVars>
      </dgm:prSet>
      <dgm:spPr/>
    </dgm:pt>
    <dgm:pt modelId="{515F1D60-6735-9149-9C6A-21873D49348B}" type="pres">
      <dgm:prSet presAssocID="{31196268-FEC3-44A1-9AC4-4D8B01B20481}" presName="spacer" presStyleCnt="0"/>
      <dgm:spPr/>
    </dgm:pt>
    <dgm:pt modelId="{8DEE85F3-D12B-BE44-A2EA-3DE556C7B3E8}" type="pres">
      <dgm:prSet presAssocID="{F53D5E4E-6328-4022-9DAA-204AC745F89D}" presName="parentText" presStyleLbl="node1" presStyleIdx="1" presStyleCnt="3">
        <dgm:presLayoutVars>
          <dgm:chMax val="0"/>
          <dgm:bulletEnabled val="1"/>
        </dgm:presLayoutVars>
      </dgm:prSet>
      <dgm:spPr/>
    </dgm:pt>
    <dgm:pt modelId="{FAA273F7-48B0-F341-B195-19CBFF438B1D}" type="pres">
      <dgm:prSet presAssocID="{1DC3BE2B-2DFA-4237-99D0-C0EE5EC7C878}" presName="spacer" presStyleCnt="0"/>
      <dgm:spPr/>
    </dgm:pt>
    <dgm:pt modelId="{D7FF82B0-D6ED-EB4F-8612-F76DE94761F4}" type="pres">
      <dgm:prSet presAssocID="{A6F392F1-6677-4BA7-8C5D-8D9D3955EC71}" presName="parentText" presStyleLbl="node1" presStyleIdx="2" presStyleCnt="3" custLinFactY="86" custLinFactNeighborX="11962" custLinFactNeighborY="100000">
        <dgm:presLayoutVars>
          <dgm:chMax val="0"/>
          <dgm:bulletEnabled val="1"/>
        </dgm:presLayoutVars>
      </dgm:prSet>
      <dgm:spPr/>
    </dgm:pt>
  </dgm:ptLst>
  <dgm:cxnLst>
    <dgm:cxn modelId="{6EF29206-9488-4BAD-8D44-4D4DA4206891}" srcId="{4B411EAF-47E8-4A30-8658-51002446438B}" destId="{A6F392F1-6677-4BA7-8C5D-8D9D3955EC71}" srcOrd="2" destOrd="0" parTransId="{B0BAAC51-3BA5-4696-B800-B1229C205632}" sibTransId="{378963FF-55A4-4EB5-85EE-886DBC1B607C}"/>
    <dgm:cxn modelId="{66139726-9292-2A4A-85A0-FC69C1099740}" type="presOf" srcId="{F53D5E4E-6328-4022-9DAA-204AC745F89D}" destId="{8DEE85F3-D12B-BE44-A2EA-3DE556C7B3E8}" srcOrd="0" destOrd="0" presId="urn:microsoft.com/office/officeart/2005/8/layout/vList2"/>
    <dgm:cxn modelId="{C6BA3A36-CECD-C84F-8822-96C9A428B875}" type="presOf" srcId="{4B411EAF-47E8-4A30-8658-51002446438B}" destId="{26647A79-CBA4-DF41-822A-A1397DEE5792}" srcOrd="0" destOrd="0" presId="urn:microsoft.com/office/officeart/2005/8/layout/vList2"/>
    <dgm:cxn modelId="{AE55534E-17CA-4609-9634-9169DBE170B7}" srcId="{4B411EAF-47E8-4A30-8658-51002446438B}" destId="{E7630487-AAEB-46FE-937C-9BF87CE05634}" srcOrd="0" destOrd="0" parTransId="{B863CCF3-B2B9-428F-AE5F-DACD77433D36}" sibTransId="{31196268-FEC3-44A1-9AC4-4D8B01B20481}"/>
    <dgm:cxn modelId="{20AA7C8A-F301-BF46-8C3B-2552E43066FD}" type="presOf" srcId="{A6F392F1-6677-4BA7-8C5D-8D9D3955EC71}" destId="{D7FF82B0-D6ED-EB4F-8612-F76DE94761F4}" srcOrd="0" destOrd="0" presId="urn:microsoft.com/office/officeart/2005/8/layout/vList2"/>
    <dgm:cxn modelId="{B5380796-BDC7-4495-846E-976636D6407B}" srcId="{4B411EAF-47E8-4A30-8658-51002446438B}" destId="{F53D5E4E-6328-4022-9DAA-204AC745F89D}" srcOrd="1" destOrd="0" parTransId="{02BA9A29-4169-4C64-A572-3572F0C55B22}" sibTransId="{1DC3BE2B-2DFA-4237-99D0-C0EE5EC7C878}"/>
    <dgm:cxn modelId="{64DA97A4-7405-A643-9D87-AA972FB0E5EB}" type="presOf" srcId="{E7630487-AAEB-46FE-937C-9BF87CE05634}" destId="{A6FB9189-2E2A-F44F-84C6-7B2E9FB217EF}" srcOrd="0" destOrd="0" presId="urn:microsoft.com/office/officeart/2005/8/layout/vList2"/>
    <dgm:cxn modelId="{0BD132F2-074F-5047-8F25-83F0712D31A2}" type="presParOf" srcId="{26647A79-CBA4-DF41-822A-A1397DEE5792}" destId="{A6FB9189-2E2A-F44F-84C6-7B2E9FB217EF}" srcOrd="0" destOrd="0" presId="urn:microsoft.com/office/officeart/2005/8/layout/vList2"/>
    <dgm:cxn modelId="{77A51B3C-7C19-BB4A-A178-54847C4F6E00}" type="presParOf" srcId="{26647A79-CBA4-DF41-822A-A1397DEE5792}" destId="{515F1D60-6735-9149-9C6A-21873D49348B}" srcOrd="1" destOrd="0" presId="urn:microsoft.com/office/officeart/2005/8/layout/vList2"/>
    <dgm:cxn modelId="{171DA2B6-6439-C147-9D3C-982E03F26AFB}" type="presParOf" srcId="{26647A79-CBA4-DF41-822A-A1397DEE5792}" destId="{8DEE85F3-D12B-BE44-A2EA-3DE556C7B3E8}" srcOrd="2" destOrd="0" presId="urn:microsoft.com/office/officeart/2005/8/layout/vList2"/>
    <dgm:cxn modelId="{E3D4237C-7C5E-0E43-BA1F-FFC5F01DC7A3}" type="presParOf" srcId="{26647A79-CBA4-DF41-822A-A1397DEE5792}" destId="{FAA273F7-48B0-F341-B195-19CBFF438B1D}" srcOrd="3" destOrd="0" presId="urn:microsoft.com/office/officeart/2005/8/layout/vList2"/>
    <dgm:cxn modelId="{7C01A19C-5EF2-6543-8312-DABEE5D72FF8}" type="presParOf" srcId="{26647A79-CBA4-DF41-822A-A1397DEE5792}" destId="{D7FF82B0-D6ED-EB4F-8612-F76DE94761F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CBA25A-AB8F-46E5-91D6-23B4A738C46C}" type="doc">
      <dgm:prSet loTypeId="urn:microsoft.com/office/officeart/2018/2/layout/IconCircle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B57F0C15-F81B-4174-AB20-88143D1AC5CA}">
      <dgm:prSet custT="1"/>
      <dgm:spPr/>
      <dgm:t>
        <a:bodyPr/>
        <a:lstStyle/>
        <a:p>
          <a:pPr>
            <a:lnSpc>
              <a:spcPct val="100000"/>
            </a:lnSpc>
          </a:pPr>
          <a:r>
            <a:rPr lang="en-US" sz="1600" b="1" u="sng" dirty="0"/>
            <a:t>Project</a:t>
          </a:r>
          <a:r>
            <a:rPr lang="en-US" sz="1100" b="1" dirty="0"/>
            <a:t>:</a:t>
          </a:r>
          <a:endParaRPr lang="en-US" sz="1100" dirty="0"/>
        </a:p>
      </dgm:t>
    </dgm:pt>
    <dgm:pt modelId="{AFD005A8-1740-481D-AD90-6D4F3CF12F6E}" type="parTrans" cxnId="{E18502B1-0B55-4C96-850A-23272B2BF2EC}">
      <dgm:prSet/>
      <dgm:spPr/>
      <dgm:t>
        <a:bodyPr/>
        <a:lstStyle/>
        <a:p>
          <a:endParaRPr lang="en-US"/>
        </a:p>
      </dgm:t>
    </dgm:pt>
    <dgm:pt modelId="{CDF32257-A4D2-4788-ADEA-4DA07A098DAB}" type="sibTrans" cxnId="{E18502B1-0B55-4C96-850A-23272B2BF2EC}">
      <dgm:prSet/>
      <dgm:spPr/>
      <dgm:t>
        <a:bodyPr/>
        <a:lstStyle/>
        <a:p>
          <a:pPr>
            <a:lnSpc>
              <a:spcPct val="100000"/>
            </a:lnSpc>
          </a:pPr>
          <a:endParaRPr lang="en-US"/>
        </a:p>
      </dgm:t>
    </dgm:pt>
    <dgm:pt modelId="{B89EFF87-0D3F-4605-BA19-47FF74E25D43}">
      <dgm:prSet custT="1"/>
      <dgm:spPr/>
      <dgm:t>
        <a:bodyPr/>
        <a:lstStyle/>
        <a:p>
          <a:pPr>
            <a:lnSpc>
              <a:spcPct val="100000"/>
            </a:lnSpc>
          </a:pPr>
          <a:r>
            <a:rPr lang="en-US" sz="1600" dirty="0"/>
            <a:t>What specific aspect of the FSC Mission Statement/terms of reference is addressed in this proposal? (See FSC Mission Statement)</a:t>
          </a:r>
        </a:p>
      </dgm:t>
    </dgm:pt>
    <dgm:pt modelId="{465F2E47-46CD-4624-BF1C-0134AE58E4D7}" type="parTrans" cxnId="{EDA2A375-4BCE-4D60-800B-1E01E3202027}">
      <dgm:prSet/>
      <dgm:spPr/>
      <dgm:t>
        <a:bodyPr/>
        <a:lstStyle/>
        <a:p>
          <a:endParaRPr lang="en-US"/>
        </a:p>
      </dgm:t>
    </dgm:pt>
    <dgm:pt modelId="{3059A16E-2F29-46CB-93AE-578E0C6270BB}" type="sibTrans" cxnId="{EDA2A375-4BCE-4D60-800B-1E01E3202027}">
      <dgm:prSet/>
      <dgm:spPr/>
      <dgm:t>
        <a:bodyPr/>
        <a:lstStyle/>
        <a:p>
          <a:pPr>
            <a:lnSpc>
              <a:spcPct val="100000"/>
            </a:lnSpc>
          </a:pPr>
          <a:endParaRPr lang="en-US"/>
        </a:p>
      </dgm:t>
    </dgm:pt>
    <dgm:pt modelId="{30EB6689-F15D-444A-85E9-7718CCB8C0FC}">
      <dgm:prSet custT="1"/>
      <dgm:spPr/>
      <dgm:t>
        <a:bodyPr/>
        <a:lstStyle/>
        <a:p>
          <a:pPr>
            <a:lnSpc>
              <a:spcPct val="100000"/>
            </a:lnSpc>
          </a:pPr>
          <a:r>
            <a:rPr lang="en-US" sz="1600" dirty="0"/>
            <a:t>What is the target audience who will be reached through the product or activity being proposed?</a:t>
          </a:r>
        </a:p>
      </dgm:t>
    </dgm:pt>
    <dgm:pt modelId="{73A79C18-E65E-4E72-8BBC-C5F268AEB243}" type="parTrans" cxnId="{32026B60-C4E0-44D8-A341-1DA069C537A3}">
      <dgm:prSet/>
      <dgm:spPr/>
      <dgm:t>
        <a:bodyPr/>
        <a:lstStyle/>
        <a:p>
          <a:endParaRPr lang="en-US"/>
        </a:p>
      </dgm:t>
    </dgm:pt>
    <dgm:pt modelId="{C6FD25F2-9670-4945-9E58-587135FCA2EF}" type="sibTrans" cxnId="{32026B60-C4E0-44D8-A341-1DA069C537A3}">
      <dgm:prSet/>
      <dgm:spPr/>
      <dgm:t>
        <a:bodyPr/>
        <a:lstStyle/>
        <a:p>
          <a:pPr>
            <a:lnSpc>
              <a:spcPct val="100000"/>
            </a:lnSpc>
          </a:pPr>
          <a:endParaRPr lang="en-US"/>
        </a:p>
      </dgm:t>
    </dgm:pt>
    <dgm:pt modelId="{0F083966-12C0-4816-A8AA-4E9F63102F4D}">
      <dgm:prSet custT="1"/>
      <dgm:spPr/>
      <dgm:t>
        <a:bodyPr/>
        <a:lstStyle/>
        <a:p>
          <a:pPr>
            <a:lnSpc>
              <a:spcPct val="100000"/>
            </a:lnSpc>
          </a:pPr>
          <a:r>
            <a:rPr lang="en-US" sz="1600" b="1" u="sng" dirty="0"/>
            <a:t>Significance of proposed project.</a:t>
          </a:r>
          <a:r>
            <a:rPr lang="en-US" sz="1600" b="1" dirty="0"/>
            <a:t> </a:t>
          </a:r>
          <a:r>
            <a:rPr lang="en-US" sz="1600" dirty="0"/>
            <a:t>State succinctly the nature and importance of the problem being addressed, the originality of the proposed approach and the contribution it will make if successful.</a:t>
          </a:r>
        </a:p>
      </dgm:t>
    </dgm:pt>
    <dgm:pt modelId="{A873ED11-C211-4C09-A28E-F354D46EA3B1}" type="parTrans" cxnId="{C32BDC29-9920-45E0-8471-9662F5087D0A}">
      <dgm:prSet/>
      <dgm:spPr/>
      <dgm:t>
        <a:bodyPr/>
        <a:lstStyle/>
        <a:p>
          <a:endParaRPr lang="en-US"/>
        </a:p>
      </dgm:t>
    </dgm:pt>
    <dgm:pt modelId="{B6B39555-C00C-45AD-AA8F-255E7C425774}" type="sibTrans" cxnId="{C32BDC29-9920-45E0-8471-9662F5087D0A}">
      <dgm:prSet/>
      <dgm:spPr/>
      <dgm:t>
        <a:bodyPr/>
        <a:lstStyle/>
        <a:p>
          <a:endParaRPr lang="en-US"/>
        </a:p>
      </dgm:t>
    </dgm:pt>
    <dgm:pt modelId="{0C47BC8C-FD0F-4110-8A5A-23C775A763B6}" type="pres">
      <dgm:prSet presAssocID="{31CBA25A-AB8F-46E5-91D6-23B4A738C46C}" presName="root" presStyleCnt="0">
        <dgm:presLayoutVars>
          <dgm:dir/>
          <dgm:resizeHandles val="exact"/>
        </dgm:presLayoutVars>
      </dgm:prSet>
      <dgm:spPr/>
    </dgm:pt>
    <dgm:pt modelId="{C8203470-2F33-42F9-B568-D9E3EF17FF60}" type="pres">
      <dgm:prSet presAssocID="{31CBA25A-AB8F-46E5-91D6-23B4A738C46C}" presName="container" presStyleCnt="0">
        <dgm:presLayoutVars>
          <dgm:dir/>
          <dgm:resizeHandles val="exact"/>
        </dgm:presLayoutVars>
      </dgm:prSet>
      <dgm:spPr/>
    </dgm:pt>
    <dgm:pt modelId="{B966B642-7945-4D41-94EB-986762C366AE}" type="pres">
      <dgm:prSet presAssocID="{B57F0C15-F81B-4174-AB20-88143D1AC5CA}" presName="compNode" presStyleCnt="0"/>
      <dgm:spPr/>
    </dgm:pt>
    <dgm:pt modelId="{3143AD2E-348A-4A65-A011-7BCF667F8BA6}" type="pres">
      <dgm:prSet presAssocID="{B57F0C15-F81B-4174-AB20-88143D1AC5CA}" presName="iconBgRect" presStyleLbl="bgShp" presStyleIdx="0" presStyleCnt="4"/>
      <dgm:spPr/>
    </dgm:pt>
    <dgm:pt modelId="{016E538E-7D5E-4ED3-BBCA-F8ECA14897B7}" type="pres">
      <dgm:prSet presAssocID="{B57F0C15-F81B-4174-AB20-88143D1AC5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265F7893-E9AC-4D3C-A413-148D24DC6431}" type="pres">
      <dgm:prSet presAssocID="{B57F0C15-F81B-4174-AB20-88143D1AC5CA}" presName="spaceRect" presStyleCnt="0"/>
      <dgm:spPr/>
    </dgm:pt>
    <dgm:pt modelId="{1A53F0E2-79E2-41AD-8BF4-7C271422D292}" type="pres">
      <dgm:prSet presAssocID="{B57F0C15-F81B-4174-AB20-88143D1AC5CA}" presName="textRect" presStyleLbl="revTx" presStyleIdx="0" presStyleCnt="4">
        <dgm:presLayoutVars>
          <dgm:chMax val="1"/>
          <dgm:chPref val="1"/>
        </dgm:presLayoutVars>
      </dgm:prSet>
      <dgm:spPr/>
    </dgm:pt>
    <dgm:pt modelId="{D2C0ABF8-4396-4B55-B703-94839226982D}" type="pres">
      <dgm:prSet presAssocID="{CDF32257-A4D2-4788-ADEA-4DA07A098DAB}" presName="sibTrans" presStyleLbl="sibTrans2D1" presStyleIdx="0" presStyleCnt="0"/>
      <dgm:spPr/>
    </dgm:pt>
    <dgm:pt modelId="{84773DD2-4715-430C-B23B-2C3957517A2F}" type="pres">
      <dgm:prSet presAssocID="{B89EFF87-0D3F-4605-BA19-47FF74E25D43}" presName="compNode" presStyleCnt="0"/>
      <dgm:spPr/>
    </dgm:pt>
    <dgm:pt modelId="{DEFAAFA5-1B8A-4349-9125-2778517D6CF0}" type="pres">
      <dgm:prSet presAssocID="{B89EFF87-0D3F-4605-BA19-47FF74E25D43}" presName="iconBgRect" presStyleLbl="bgShp" presStyleIdx="1" presStyleCnt="4"/>
      <dgm:spPr/>
    </dgm:pt>
    <dgm:pt modelId="{524542A8-F7FC-41D0-9D12-4AB8BC53C16E}" type="pres">
      <dgm:prSet presAssocID="{B89EFF87-0D3F-4605-BA19-47FF74E25D4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A4E5C135-C16B-4EC7-BC7E-3547DEABA707}" type="pres">
      <dgm:prSet presAssocID="{B89EFF87-0D3F-4605-BA19-47FF74E25D43}" presName="spaceRect" presStyleCnt="0"/>
      <dgm:spPr/>
    </dgm:pt>
    <dgm:pt modelId="{5826FFD5-B6DF-4194-8A04-C75397264B4E}" type="pres">
      <dgm:prSet presAssocID="{B89EFF87-0D3F-4605-BA19-47FF74E25D43}" presName="textRect" presStyleLbl="revTx" presStyleIdx="1" presStyleCnt="4" custScaleY="211975">
        <dgm:presLayoutVars>
          <dgm:chMax val="1"/>
          <dgm:chPref val="1"/>
        </dgm:presLayoutVars>
      </dgm:prSet>
      <dgm:spPr/>
    </dgm:pt>
    <dgm:pt modelId="{753BAEA4-AADC-46FE-B71C-822F3F4C71E3}" type="pres">
      <dgm:prSet presAssocID="{3059A16E-2F29-46CB-93AE-578E0C6270BB}" presName="sibTrans" presStyleLbl="sibTrans2D1" presStyleIdx="0" presStyleCnt="0"/>
      <dgm:spPr/>
    </dgm:pt>
    <dgm:pt modelId="{01E7E532-2096-46F6-B8E0-EE968D4F43E9}" type="pres">
      <dgm:prSet presAssocID="{30EB6689-F15D-444A-85E9-7718CCB8C0FC}" presName="compNode" presStyleCnt="0"/>
      <dgm:spPr/>
    </dgm:pt>
    <dgm:pt modelId="{EEBF3DF2-B481-45E7-B340-964A446AAA75}" type="pres">
      <dgm:prSet presAssocID="{30EB6689-F15D-444A-85E9-7718CCB8C0FC}" presName="iconBgRect" presStyleLbl="bgShp" presStyleIdx="2" presStyleCnt="4"/>
      <dgm:spPr/>
    </dgm:pt>
    <dgm:pt modelId="{496FB7F3-6076-4C64-9BD0-B4AD9DC2554A}" type="pres">
      <dgm:prSet presAssocID="{30EB6689-F15D-444A-85E9-7718CCB8C0F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001337CB-EE02-41C0-A9AB-DB6DCEFF69C0}" type="pres">
      <dgm:prSet presAssocID="{30EB6689-F15D-444A-85E9-7718CCB8C0FC}" presName="spaceRect" presStyleCnt="0"/>
      <dgm:spPr/>
    </dgm:pt>
    <dgm:pt modelId="{71454065-7418-403E-BCA2-1C8B3CB72BC0}" type="pres">
      <dgm:prSet presAssocID="{30EB6689-F15D-444A-85E9-7718CCB8C0FC}" presName="textRect" presStyleLbl="revTx" presStyleIdx="2" presStyleCnt="4" custScaleY="225561">
        <dgm:presLayoutVars>
          <dgm:chMax val="1"/>
          <dgm:chPref val="1"/>
        </dgm:presLayoutVars>
      </dgm:prSet>
      <dgm:spPr/>
    </dgm:pt>
    <dgm:pt modelId="{A7FCC0C0-15DC-4CAE-A9B9-B4AAD41B4E88}" type="pres">
      <dgm:prSet presAssocID="{C6FD25F2-9670-4945-9E58-587135FCA2EF}" presName="sibTrans" presStyleLbl="sibTrans2D1" presStyleIdx="0" presStyleCnt="0"/>
      <dgm:spPr/>
    </dgm:pt>
    <dgm:pt modelId="{BEA99E75-DBD8-4F68-A5AC-AA6C387D55A5}" type="pres">
      <dgm:prSet presAssocID="{0F083966-12C0-4816-A8AA-4E9F63102F4D}" presName="compNode" presStyleCnt="0"/>
      <dgm:spPr/>
    </dgm:pt>
    <dgm:pt modelId="{C94889ED-26B8-40D8-99A4-A245B21151E2}" type="pres">
      <dgm:prSet presAssocID="{0F083966-12C0-4816-A8AA-4E9F63102F4D}" presName="iconBgRect" presStyleLbl="bgShp" presStyleIdx="3" presStyleCnt="4"/>
      <dgm:spPr/>
    </dgm:pt>
    <dgm:pt modelId="{DD46E37F-734E-42D5-887E-3C9D47B0CA03}" type="pres">
      <dgm:prSet presAssocID="{0F083966-12C0-4816-A8AA-4E9F63102F4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CCFDA6E1-B854-46C7-A4CB-7FEB8442AC25}" type="pres">
      <dgm:prSet presAssocID="{0F083966-12C0-4816-A8AA-4E9F63102F4D}" presName="spaceRect" presStyleCnt="0"/>
      <dgm:spPr/>
    </dgm:pt>
    <dgm:pt modelId="{39283DFC-5B8E-4BB5-A5B2-16D30A81E03B}" type="pres">
      <dgm:prSet presAssocID="{0F083966-12C0-4816-A8AA-4E9F63102F4D}" presName="textRect" presStyleLbl="revTx" presStyleIdx="3" presStyleCnt="4" custScaleY="209578">
        <dgm:presLayoutVars>
          <dgm:chMax val="1"/>
          <dgm:chPref val="1"/>
        </dgm:presLayoutVars>
      </dgm:prSet>
      <dgm:spPr/>
    </dgm:pt>
  </dgm:ptLst>
  <dgm:cxnLst>
    <dgm:cxn modelId="{79363B19-3844-8842-A782-31FA47FBFA21}" type="presOf" srcId="{CDF32257-A4D2-4788-ADEA-4DA07A098DAB}" destId="{D2C0ABF8-4396-4B55-B703-94839226982D}" srcOrd="0" destOrd="0" presId="urn:microsoft.com/office/officeart/2018/2/layout/IconCircleList"/>
    <dgm:cxn modelId="{26DCCC21-A166-A842-95E7-C1DAF20AEE4F}" type="presOf" srcId="{30EB6689-F15D-444A-85E9-7718CCB8C0FC}" destId="{71454065-7418-403E-BCA2-1C8B3CB72BC0}" srcOrd="0" destOrd="0" presId="urn:microsoft.com/office/officeart/2018/2/layout/IconCircleList"/>
    <dgm:cxn modelId="{C32BDC29-9920-45E0-8471-9662F5087D0A}" srcId="{31CBA25A-AB8F-46E5-91D6-23B4A738C46C}" destId="{0F083966-12C0-4816-A8AA-4E9F63102F4D}" srcOrd="3" destOrd="0" parTransId="{A873ED11-C211-4C09-A28E-F354D46EA3B1}" sibTransId="{B6B39555-C00C-45AD-AA8F-255E7C425774}"/>
    <dgm:cxn modelId="{5AF53630-E1C8-F144-9509-093104772504}" type="presOf" srcId="{B57F0C15-F81B-4174-AB20-88143D1AC5CA}" destId="{1A53F0E2-79E2-41AD-8BF4-7C271422D292}" srcOrd="0" destOrd="0" presId="urn:microsoft.com/office/officeart/2018/2/layout/IconCircleList"/>
    <dgm:cxn modelId="{32026B60-C4E0-44D8-A341-1DA069C537A3}" srcId="{31CBA25A-AB8F-46E5-91D6-23B4A738C46C}" destId="{30EB6689-F15D-444A-85E9-7718CCB8C0FC}" srcOrd="2" destOrd="0" parTransId="{73A79C18-E65E-4E72-8BBC-C5F268AEB243}" sibTransId="{C6FD25F2-9670-4945-9E58-587135FCA2EF}"/>
    <dgm:cxn modelId="{F8C8526D-EB5E-5F46-9779-8ECCA4B85D96}" type="presOf" srcId="{B89EFF87-0D3F-4605-BA19-47FF74E25D43}" destId="{5826FFD5-B6DF-4194-8A04-C75397264B4E}" srcOrd="0" destOrd="0" presId="urn:microsoft.com/office/officeart/2018/2/layout/IconCircleList"/>
    <dgm:cxn modelId="{EDA2A375-4BCE-4D60-800B-1E01E3202027}" srcId="{31CBA25A-AB8F-46E5-91D6-23B4A738C46C}" destId="{B89EFF87-0D3F-4605-BA19-47FF74E25D43}" srcOrd="1" destOrd="0" parTransId="{465F2E47-46CD-4624-BF1C-0134AE58E4D7}" sibTransId="{3059A16E-2F29-46CB-93AE-578E0C6270BB}"/>
    <dgm:cxn modelId="{FECA1985-E77C-8E41-B582-6DEA3F3ECEE3}" type="presOf" srcId="{0F083966-12C0-4816-A8AA-4E9F63102F4D}" destId="{39283DFC-5B8E-4BB5-A5B2-16D30A81E03B}" srcOrd="0" destOrd="0" presId="urn:microsoft.com/office/officeart/2018/2/layout/IconCircleList"/>
    <dgm:cxn modelId="{BCFD4D8C-B6B7-3742-9671-4F53270B050E}" type="presOf" srcId="{31CBA25A-AB8F-46E5-91D6-23B4A738C46C}" destId="{0C47BC8C-FD0F-4110-8A5A-23C775A763B6}" srcOrd="0" destOrd="0" presId="urn:microsoft.com/office/officeart/2018/2/layout/IconCircleList"/>
    <dgm:cxn modelId="{D653C39B-46E9-4946-9970-B9F941F1F942}" type="presOf" srcId="{C6FD25F2-9670-4945-9E58-587135FCA2EF}" destId="{A7FCC0C0-15DC-4CAE-A9B9-B4AAD41B4E88}" srcOrd="0" destOrd="0" presId="urn:microsoft.com/office/officeart/2018/2/layout/IconCircleList"/>
    <dgm:cxn modelId="{E18502B1-0B55-4C96-850A-23272B2BF2EC}" srcId="{31CBA25A-AB8F-46E5-91D6-23B4A738C46C}" destId="{B57F0C15-F81B-4174-AB20-88143D1AC5CA}" srcOrd="0" destOrd="0" parTransId="{AFD005A8-1740-481D-AD90-6D4F3CF12F6E}" sibTransId="{CDF32257-A4D2-4788-ADEA-4DA07A098DAB}"/>
    <dgm:cxn modelId="{B52A72B7-8938-4B42-B1D2-E14C225757B1}" type="presOf" srcId="{3059A16E-2F29-46CB-93AE-578E0C6270BB}" destId="{753BAEA4-AADC-46FE-B71C-822F3F4C71E3}" srcOrd="0" destOrd="0" presId="urn:microsoft.com/office/officeart/2018/2/layout/IconCircleList"/>
    <dgm:cxn modelId="{A618B35D-3E87-934E-9D69-14F6FC0C355D}" type="presParOf" srcId="{0C47BC8C-FD0F-4110-8A5A-23C775A763B6}" destId="{C8203470-2F33-42F9-B568-D9E3EF17FF60}" srcOrd="0" destOrd="0" presId="urn:microsoft.com/office/officeart/2018/2/layout/IconCircleList"/>
    <dgm:cxn modelId="{45B56980-A77E-6A41-9DD1-515F71CBA7B5}" type="presParOf" srcId="{C8203470-2F33-42F9-B568-D9E3EF17FF60}" destId="{B966B642-7945-4D41-94EB-986762C366AE}" srcOrd="0" destOrd="0" presId="urn:microsoft.com/office/officeart/2018/2/layout/IconCircleList"/>
    <dgm:cxn modelId="{5EAD840E-DB5D-7E46-8FC6-ADFAA5866001}" type="presParOf" srcId="{B966B642-7945-4D41-94EB-986762C366AE}" destId="{3143AD2E-348A-4A65-A011-7BCF667F8BA6}" srcOrd="0" destOrd="0" presId="urn:microsoft.com/office/officeart/2018/2/layout/IconCircleList"/>
    <dgm:cxn modelId="{F125BA09-3F01-1D44-B3B2-CD7B84828224}" type="presParOf" srcId="{B966B642-7945-4D41-94EB-986762C366AE}" destId="{016E538E-7D5E-4ED3-BBCA-F8ECA14897B7}" srcOrd="1" destOrd="0" presId="urn:microsoft.com/office/officeart/2018/2/layout/IconCircleList"/>
    <dgm:cxn modelId="{2DDA9CC4-E5B3-5342-9775-9A6351F4913A}" type="presParOf" srcId="{B966B642-7945-4D41-94EB-986762C366AE}" destId="{265F7893-E9AC-4D3C-A413-148D24DC6431}" srcOrd="2" destOrd="0" presId="urn:microsoft.com/office/officeart/2018/2/layout/IconCircleList"/>
    <dgm:cxn modelId="{F533980B-0B87-BF4E-8ED1-9204B627C9E0}" type="presParOf" srcId="{B966B642-7945-4D41-94EB-986762C366AE}" destId="{1A53F0E2-79E2-41AD-8BF4-7C271422D292}" srcOrd="3" destOrd="0" presId="urn:microsoft.com/office/officeart/2018/2/layout/IconCircleList"/>
    <dgm:cxn modelId="{9F34736B-CEA7-DA45-A4E2-30D6733F41B2}" type="presParOf" srcId="{C8203470-2F33-42F9-B568-D9E3EF17FF60}" destId="{D2C0ABF8-4396-4B55-B703-94839226982D}" srcOrd="1" destOrd="0" presId="urn:microsoft.com/office/officeart/2018/2/layout/IconCircleList"/>
    <dgm:cxn modelId="{18284A30-E43C-3A46-AD5E-E8D3F9CC4634}" type="presParOf" srcId="{C8203470-2F33-42F9-B568-D9E3EF17FF60}" destId="{84773DD2-4715-430C-B23B-2C3957517A2F}" srcOrd="2" destOrd="0" presId="urn:microsoft.com/office/officeart/2018/2/layout/IconCircleList"/>
    <dgm:cxn modelId="{2D5CEB9F-2132-F74C-A861-4D65975DDE39}" type="presParOf" srcId="{84773DD2-4715-430C-B23B-2C3957517A2F}" destId="{DEFAAFA5-1B8A-4349-9125-2778517D6CF0}" srcOrd="0" destOrd="0" presId="urn:microsoft.com/office/officeart/2018/2/layout/IconCircleList"/>
    <dgm:cxn modelId="{132A4A56-26E8-EB44-AEE9-958150C24496}" type="presParOf" srcId="{84773DD2-4715-430C-B23B-2C3957517A2F}" destId="{524542A8-F7FC-41D0-9D12-4AB8BC53C16E}" srcOrd="1" destOrd="0" presId="urn:microsoft.com/office/officeart/2018/2/layout/IconCircleList"/>
    <dgm:cxn modelId="{AD487CE5-DDDF-BE4A-A3D1-6E8480D5AB54}" type="presParOf" srcId="{84773DD2-4715-430C-B23B-2C3957517A2F}" destId="{A4E5C135-C16B-4EC7-BC7E-3547DEABA707}" srcOrd="2" destOrd="0" presId="urn:microsoft.com/office/officeart/2018/2/layout/IconCircleList"/>
    <dgm:cxn modelId="{B541D962-2FEF-6345-B7EF-1B3F57A97298}" type="presParOf" srcId="{84773DD2-4715-430C-B23B-2C3957517A2F}" destId="{5826FFD5-B6DF-4194-8A04-C75397264B4E}" srcOrd="3" destOrd="0" presId="urn:microsoft.com/office/officeart/2018/2/layout/IconCircleList"/>
    <dgm:cxn modelId="{AE33515E-5D98-5946-8DF7-E20B16E3E956}" type="presParOf" srcId="{C8203470-2F33-42F9-B568-D9E3EF17FF60}" destId="{753BAEA4-AADC-46FE-B71C-822F3F4C71E3}" srcOrd="3" destOrd="0" presId="urn:microsoft.com/office/officeart/2018/2/layout/IconCircleList"/>
    <dgm:cxn modelId="{A67239C9-0107-3244-AD8E-E61516AC5FCE}" type="presParOf" srcId="{C8203470-2F33-42F9-B568-D9E3EF17FF60}" destId="{01E7E532-2096-46F6-B8E0-EE968D4F43E9}" srcOrd="4" destOrd="0" presId="urn:microsoft.com/office/officeart/2018/2/layout/IconCircleList"/>
    <dgm:cxn modelId="{22507431-51DD-CF4A-ADEE-558DAD20B021}" type="presParOf" srcId="{01E7E532-2096-46F6-B8E0-EE968D4F43E9}" destId="{EEBF3DF2-B481-45E7-B340-964A446AAA75}" srcOrd="0" destOrd="0" presId="urn:microsoft.com/office/officeart/2018/2/layout/IconCircleList"/>
    <dgm:cxn modelId="{04FE9D7B-B933-1843-A8D5-7508E4693857}" type="presParOf" srcId="{01E7E532-2096-46F6-B8E0-EE968D4F43E9}" destId="{496FB7F3-6076-4C64-9BD0-B4AD9DC2554A}" srcOrd="1" destOrd="0" presId="urn:microsoft.com/office/officeart/2018/2/layout/IconCircleList"/>
    <dgm:cxn modelId="{0857E17D-5F95-D54B-94EA-C5CE032EE4EE}" type="presParOf" srcId="{01E7E532-2096-46F6-B8E0-EE968D4F43E9}" destId="{001337CB-EE02-41C0-A9AB-DB6DCEFF69C0}" srcOrd="2" destOrd="0" presId="urn:microsoft.com/office/officeart/2018/2/layout/IconCircleList"/>
    <dgm:cxn modelId="{F2178BB8-BD8B-084B-9E51-7B6E96292F82}" type="presParOf" srcId="{01E7E532-2096-46F6-B8E0-EE968D4F43E9}" destId="{71454065-7418-403E-BCA2-1C8B3CB72BC0}" srcOrd="3" destOrd="0" presId="urn:microsoft.com/office/officeart/2018/2/layout/IconCircleList"/>
    <dgm:cxn modelId="{4BFF362B-9B5B-504A-B6AF-46D208E00C0F}" type="presParOf" srcId="{C8203470-2F33-42F9-B568-D9E3EF17FF60}" destId="{A7FCC0C0-15DC-4CAE-A9B9-B4AAD41B4E88}" srcOrd="5" destOrd="0" presId="urn:microsoft.com/office/officeart/2018/2/layout/IconCircleList"/>
    <dgm:cxn modelId="{9F730D9D-D66A-A840-892D-28F53E7FE5C5}" type="presParOf" srcId="{C8203470-2F33-42F9-B568-D9E3EF17FF60}" destId="{BEA99E75-DBD8-4F68-A5AC-AA6C387D55A5}" srcOrd="6" destOrd="0" presId="urn:microsoft.com/office/officeart/2018/2/layout/IconCircleList"/>
    <dgm:cxn modelId="{D360E6D6-A095-E44D-AF59-CB800BAFF796}" type="presParOf" srcId="{BEA99E75-DBD8-4F68-A5AC-AA6C387D55A5}" destId="{C94889ED-26B8-40D8-99A4-A245B21151E2}" srcOrd="0" destOrd="0" presId="urn:microsoft.com/office/officeart/2018/2/layout/IconCircleList"/>
    <dgm:cxn modelId="{F421D12E-505E-8C42-9522-76CF67444F49}" type="presParOf" srcId="{BEA99E75-DBD8-4F68-A5AC-AA6C387D55A5}" destId="{DD46E37F-734E-42D5-887E-3C9D47B0CA03}" srcOrd="1" destOrd="0" presId="urn:microsoft.com/office/officeart/2018/2/layout/IconCircleList"/>
    <dgm:cxn modelId="{24ECFD46-436E-334B-BFAE-75749DF1135D}" type="presParOf" srcId="{BEA99E75-DBD8-4F68-A5AC-AA6C387D55A5}" destId="{CCFDA6E1-B854-46C7-A4CB-7FEB8442AC25}" srcOrd="2" destOrd="0" presId="urn:microsoft.com/office/officeart/2018/2/layout/IconCircleList"/>
    <dgm:cxn modelId="{2226F031-1A40-C844-B2BB-1B1B679DFD9A}" type="presParOf" srcId="{BEA99E75-DBD8-4F68-A5AC-AA6C387D55A5}" destId="{39283DFC-5B8E-4BB5-A5B2-16D30A81E03B}"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40ECE-B38A-5C4F-AEE4-220EA28D1382}">
      <dsp:nvSpPr>
        <dsp:cNvPr id="0" name=""/>
        <dsp:cNvSpPr/>
      </dsp:nvSpPr>
      <dsp:spPr>
        <a:xfrm>
          <a:off x="0" y="95909"/>
          <a:ext cx="5811128" cy="1319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To generate hypotheses or challenge assumptions from a Biblical worldview  (e.g., Brand’s research)</a:t>
          </a:r>
        </a:p>
      </dsp:txBody>
      <dsp:txXfrm>
        <a:off x="64425" y="160334"/>
        <a:ext cx="5682278" cy="1190909"/>
      </dsp:txXfrm>
    </dsp:sp>
    <dsp:sp modelId="{C038EB93-5B8E-914E-9A58-057A35254BF9}">
      <dsp:nvSpPr>
        <dsp:cNvPr id="0" name=""/>
        <dsp:cNvSpPr/>
      </dsp:nvSpPr>
      <dsp:spPr>
        <a:xfrm>
          <a:off x="0" y="1484789"/>
          <a:ext cx="5811128" cy="13197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To demonstrate the benefit of following biblical counsel (e.g. diet and lifestyle in the Adventist Health Study)</a:t>
          </a:r>
        </a:p>
      </dsp:txBody>
      <dsp:txXfrm>
        <a:off x="64425" y="1549214"/>
        <a:ext cx="5682278" cy="1190909"/>
      </dsp:txXfrm>
    </dsp:sp>
    <dsp:sp modelId="{B58339F8-CD33-B445-8CE9-00487C75BC43}">
      <dsp:nvSpPr>
        <dsp:cNvPr id="0" name=""/>
        <dsp:cNvSpPr/>
      </dsp:nvSpPr>
      <dsp:spPr>
        <a:xfrm>
          <a:off x="0" y="2873669"/>
          <a:ext cx="5811128" cy="13197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To extend the redemptive and healing purposes of God (e.g., therapeutic interventions)</a:t>
          </a:r>
        </a:p>
      </dsp:txBody>
      <dsp:txXfrm>
        <a:off x="64425" y="2938094"/>
        <a:ext cx="5682278" cy="1190909"/>
      </dsp:txXfrm>
    </dsp:sp>
    <dsp:sp modelId="{2A9ED780-E497-C54E-BE63-323E83F0C1A8}">
      <dsp:nvSpPr>
        <dsp:cNvPr id="0" name=""/>
        <dsp:cNvSpPr/>
      </dsp:nvSpPr>
      <dsp:spPr>
        <a:xfrm>
          <a:off x="0" y="4262549"/>
          <a:ext cx="5811128" cy="13197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To enhance accomplishment of mission (e.g. institutional research, curriculum development)</a:t>
          </a:r>
        </a:p>
      </dsp:txBody>
      <dsp:txXfrm>
        <a:off x="64425" y="4326974"/>
        <a:ext cx="5682278" cy="1190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02E1D-66AE-B24F-BFE1-41EF018FB29C}">
      <dsp:nvSpPr>
        <dsp:cNvPr id="0" name=""/>
        <dsp:cNvSpPr/>
      </dsp:nvSpPr>
      <dsp:spPr>
        <a:xfrm>
          <a:off x="2103120" y="2039"/>
          <a:ext cx="8412480" cy="59066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Study matters dealing with the interrelationships of science and the Bible.</a:t>
          </a:r>
        </a:p>
      </dsp:txBody>
      <dsp:txXfrm>
        <a:off x="2103120" y="2039"/>
        <a:ext cx="8412480" cy="590660"/>
      </dsp:txXfrm>
    </dsp:sp>
    <dsp:sp modelId="{8C52AD86-C5D0-8847-908A-974FE9A74B43}">
      <dsp:nvSpPr>
        <dsp:cNvPr id="0" name=""/>
        <dsp:cNvSpPr/>
      </dsp:nvSpPr>
      <dsp:spPr>
        <a:xfrm>
          <a:off x="0" y="2039"/>
          <a:ext cx="2103120" cy="5906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Study</a:t>
          </a:r>
        </a:p>
      </dsp:txBody>
      <dsp:txXfrm>
        <a:off x="0" y="2039"/>
        <a:ext cx="2103120" cy="590660"/>
      </dsp:txXfrm>
    </dsp:sp>
    <dsp:sp modelId="{D6ABF469-353F-9E40-A6CF-8B960E1EAFF1}">
      <dsp:nvSpPr>
        <dsp:cNvPr id="0" name=""/>
        <dsp:cNvSpPr/>
      </dsp:nvSpPr>
      <dsp:spPr>
        <a:xfrm>
          <a:off x="2103120" y="628139"/>
          <a:ext cx="8412480" cy="590660"/>
        </a:xfrm>
        <a:prstGeom prst="rect">
          <a:avLst/>
        </a:prstGeom>
        <a:solidFill>
          <a:schemeClr val="accent5">
            <a:tint val="40000"/>
            <a:alpha val="90000"/>
            <a:hueOff val="-1123294"/>
            <a:satOff val="-3805"/>
            <a:lumOff val="-488"/>
            <a:alphaOff val="0"/>
          </a:schemeClr>
        </a:solidFill>
        <a:ln w="6350" cap="flat" cmpd="sng" algn="ctr">
          <a:solidFill>
            <a:schemeClr val="accent5">
              <a:tint val="40000"/>
              <a:alpha val="90000"/>
              <a:hueOff val="-1123294"/>
              <a:satOff val="-3805"/>
              <a:lumOff val="-48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Identify and prioritize topics to be addressed.</a:t>
          </a:r>
        </a:p>
      </dsp:txBody>
      <dsp:txXfrm>
        <a:off x="2103120" y="628139"/>
        <a:ext cx="8412480" cy="590660"/>
      </dsp:txXfrm>
    </dsp:sp>
    <dsp:sp modelId="{9AA9206C-FA16-5E4E-A8F3-41FE06EF2870}">
      <dsp:nvSpPr>
        <dsp:cNvPr id="0" name=""/>
        <dsp:cNvSpPr/>
      </dsp:nvSpPr>
      <dsp:spPr>
        <a:xfrm>
          <a:off x="0" y="628139"/>
          <a:ext cx="2103120" cy="590660"/>
        </a:xfrm>
        <a:prstGeom prst="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w="6350" cap="flat" cmpd="sng" algn="ctr">
          <a:solidFill>
            <a:schemeClr val="accent5">
              <a:hueOff val="-1126424"/>
              <a:satOff val="-2903"/>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Identify and prioritize</a:t>
          </a:r>
        </a:p>
      </dsp:txBody>
      <dsp:txXfrm>
        <a:off x="0" y="628139"/>
        <a:ext cx="2103120" cy="590660"/>
      </dsp:txXfrm>
    </dsp:sp>
    <dsp:sp modelId="{2D30285B-FBC6-0D45-B838-05C1A6AC2A0C}">
      <dsp:nvSpPr>
        <dsp:cNvPr id="0" name=""/>
        <dsp:cNvSpPr/>
      </dsp:nvSpPr>
      <dsp:spPr>
        <a:xfrm>
          <a:off x="2103120" y="1254239"/>
          <a:ext cx="8412480" cy="590660"/>
        </a:xfrm>
        <a:prstGeom prst="rect">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Recommend study groups and research persons for specific projects.</a:t>
          </a:r>
        </a:p>
      </dsp:txBody>
      <dsp:txXfrm>
        <a:off x="2103120" y="1254239"/>
        <a:ext cx="8412480" cy="590660"/>
      </dsp:txXfrm>
    </dsp:sp>
    <dsp:sp modelId="{41A29445-BE0A-3B4B-BB41-26791BC72821}">
      <dsp:nvSpPr>
        <dsp:cNvPr id="0" name=""/>
        <dsp:cNvSpPr/>
      </dsp:nvSpPr>
      <dsp:spPr>
        <a:xfrm>
          <a:off x="0" y="1254239"/>
          <a:ext cx="2103120" cy="590660"/>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Recommend</a:t>
          </a:r>
        </a:p>
      </dsp:txBody>
      <dsp:txXfrm>
        <a:off x="0" y="1254239"/>
        <a:ext cx="2103120" cy="590660"/>
      </dsp:txXfrm>
    </dsp:sp>
    <dsp:sp modelId="{159AE221-B385-1F4F-8031-54C0823DF05C}">
      <dsp:nvSpPr>
        <dsp:cNvPr id="0" name=""/>
        <dsp:cNvSpPr/>
      </dsp:nvSpPr>
      <dsp:spPr>
        <a:xfrm>
          <a:off x="2103120" y="1880338"/>
          <a:ext cx="8412480" cy="590660"/>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Evaluate for publication, materials coming within its purview. </a:t>
          </a:r>
        </a:p>
      </dsp:txBody>
      <dsp:txXfrm>
        <a:off x="2103120" y="1880338"/>
        <a:ext cx="8412480" cy="590660"/>
      </dsp:txXfrm>
    </dsp:sp>
    <dsp:sp modelId="{12E35F9B-6400-7546-9930-64BF996C5ABA}">
      <dsp:nvSpPr>
        <dsp:cNvPr id="0" name=""/>
        <dsp:cNvSpPr/>
      </dsp:nvSpPr>
      <dsp:spPr>
        <a:xfrm>
          <a:off x="0" y="1880338"/>
          <a:ext cx="2103120" cy="590660"/>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Evaluate</a:t>
          </a:r>
        </a:p>
      </dsp:txBody>
      <dsp:txXfrm>
        <a:off x="0" y="1880338"/>
        <a:ext cx="2103120" cy="590660"/>
      </dsp:txXfrm>
    </dsp:sp>
    <dsp:sp modelId="{3850F7DF-F0AC-A84A-883F-28577741326C}">
      <dsp:nvSpPr>
        <dsp:cNvPr id="0" name=""/>
        <dsp:cNvSpPr/>
      </dsp:nvSpPr>
      <dsp:spPr>
        <a:xfrm>
          <a:off x="2103120" y="2506438"/>
          <a:ext cx="8412480" cy="590660"/>
        </a:xfrm>
        <a:prstGeom prst="rect">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Provide summaries and evaluations of findings and conclusions.</a:t>
          </a:r>
        </a:p>
      </dsp:txBody>
      <dsp:txXfrm>
        <a:off x="2103120" y="2506438"/>
        <a:ext cx="8412480" cy="590660"/>
      </dsp:txXfrm>
    </dsp:sp>
    <dsp:sp modelId="{5781D094-A396-8646-839B-CCC800B53346}">
      <dsp:nvSpPr>
        <dsp:cNvPr id="0" name=""/>
        <dsp:cNvSpPr/>
      </dsp:nvSpPr>
      <dsp:spPr>
        <a:xfrm>
          <a:off x="0" y="2506438"/>
          <a:ext cx="2103120" cy="590660"/>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Provide</a:t>
          </a:r>
        </a:p>
      </dsp:txBody>
      <dsp:txXfrm>
        <a:off x="0" y="2506438"/>
        <a:ext cx="2103120" cy="590660"/>
      </dsp:txXfrm>
    </dsp:sp>
    <dsp:sp modelId="{C34B9A9E-FBFE-A045-B9B3-7DF547B43899}">
      <dsp:nvSpPr>
        <dsp:cNvPr id="0" name=""/>
        <dsp:cNvSpPr/>
      </dsp:nvSpPr>
      <dsp:spPr>
        <a:xfrm>
          <a:off x="2103120" y="3132538"/>
          <a:ext cx="8412480" cy="590660"/>
        </a:xfrm>
        <a:prstGeom prst="rect">
          <a:avLst/>
        </a:prstGeom>
        <a:solidFill>
          <a:schemeClr val="accent5">
            <a:tint val="40000"/>
            <a:alpha val="90000"/>
            <a:hueOff val="-5616468"/>
            <a:satOff val="-19027"/>
            <a:lumOff val="-2440"/>
            <a:alphaOff val="0"/>
          </a:schemeClr>
        </a:solidFill>
        <a:ln w="6350" cap="flat" cmpd="sng" algn="ctr">
          <a:solidFill>
            <a:schemeClr val="accent5">
              <a:tint val="40000"/>
              <a:alpha val="90000"/>
              <a:hueOff val="-5616468"/>
              <a:satOff val="-19027"/>
              <a:lumOff val="-244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Communicate with the Church to educate members on the Church’s understanding of the doctrine of creation</a:t>
          </a:r>
        </a:p>
      </dsp:txBody>
      <dsp:txXfrm>
        <a:off x="2103120" y="3132538"/>
        <a:ext cx="8412480" cy="590660"/>
      </dsp:txXfrm>
    </dsp:sp>
    <dsp:sp modelId="{0FB642F9-F5B9-AC45-AB03-5D7BB11CEB94}">
      <dsp:nvSpPr>
        <dsp:cNvPr id="0" name=""/>
        <dsp:cNvSpPr/>
      </dsp:nvSpPr>
      <dsp:spPr>
        <a:xfrm>
          <a:off x="0" y="3132538"/>
          <a:ext cx="2103120" cy="590660"/>
        </a:xfrm>
        <a:prstGeom prst="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w="6350" cap="flat" cmpd="sng" algn="ctr">
          <a:solidFill>
            <a:schemeClr val="accent5">
              <a:hueOff val="-5632119"/>
              <a:satOff val="-14516"/>
              <a:lumOff val="-9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Communicate</a:t>
          </a:r>
        </a:p>
      </dsp:txBody>
      <dsp:txXfrm>
        <a:off x="0" y="3132538"/>
        <a:ext cx="2103120" cy="590660"/>
      </dsp:txXfrm>
    </dsp:sp>
    <dsp:sp modelId="{49ED5508-1540-2048-B9CC-BF3DCB645EC7}">
      <dsp:nvSpPr>
        <dsp:cNvPr id="0" name=""/>
        <dsp:cNvSpPr/>
      </dsp:nvSpPr>
      <dsp:spPr>
        <a:xfrm>
          <a:off x="2103120" y="3758638"/>
          <a:ext cx="8412480" cy="590660"/>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225" tIns="150028" rIns="163225" bIns="150028" numCol="1" spcCol="1270" anchor="ctr" anchorCtr="0">
          <a:noAutofit/>
        </a:bodyPr>
        <a:lstStyle/>
        <a:p>
          <a:pPr marL="0" lvl="0" indent="0" algn="l" defTabSz="577850">
            <a:lnSpc>
              <a:spcPct val="90000"/>
            </a:lnSpc>
            <a:spcBef>
              <a:spcPct val="0"/>
            </a:spcBef>
            <a:spcAft>
              <a:spcPct val="35000"/>
            </a:spcAft>
            <a:buNone/>
          </a:pPr>
          <a:r>
            <a:rPr lang="en-US" sz="1300" kern="1200"/>
            <a:t>Facilitate preparation of human and other resources to aid in study and promotion of the doctrine of creation.</a:t>
          </a:r>
        </a:p>
      </dsp:txBody>
      <dsp:txXfrm>
        <a:off x="2103120" y="3758638"/>
        <a:ext cx="8412480" cy="590660"/>
      </dsp:txXfrm>
    </dsp:sp>
    <dsp:sp modelId="{F8C9EBD0-4B8D-8B4A-9220-F7FF29D4FF3B}">
      <dsp:nvSpPr>
        <dsp:cNvPr id="0" name=""/>
        <dsp:cNvSpPr/>
      </dsp:nvSpPr>
      <dsp:spPr>
        <a:xfrm>
          <a:off x="0" y="3758638"/>
          <a:ext cx="2103120" cy="59066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1290" tIns="58344" rIns="111290" bIns="58344" numCol="1" spcCol="1270" anchor="ctr" anchorCtr="0">
          <a:noAutofit/>
        </a:bodyPr>
        <a:lstStyle/>
        <a:p>
          <a:pPr marL="0" lvl="0" indent="0" algn="ctr" defTabSz="711200">
            <a:lnSpc>
              <a:spcPct val="90000"/>
            </a:lnSpc>
            <a:spcBef>
              <a:spcPct val="0"/>
            </a:spcBef>
            <a:spcAft>
              <a:spcPct val="35000"/>
            </a:spcAft>
            <a:buNone/>
          </a:pPr>
          <a:r>
            <a:rPr lang="en-US" sz="1600" kern="1200"/>
            <a:t>Facilitate</a:t>
          </a:r>
        </a:p>
      </dsp:txBody>
      <dsp:txXfrm>
        <a:off x="0" y="3758638"/>
        <a:ext cx="2103120" cy="590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1D542-FA20-0547-9A8E-92C1B018B9E7}">
      <dsp:nvSpPr>
        <dsp:cNvPr id="0" name=""/>
        <dsp:cNvSpPr/>
      </dsp:nvSpPr>
      <dsp:spPr>
        <a:xfrm>
          <a:off x="0" y="32201"/>
          <a:ext cx="6894576" cy="10553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Creation Anthology (book)</a:t>
          </a:r>
        </a:p>
      </dsp:txBody>
      <dsp:txXfrm>
        <a:off x="51517" y="83718"/>
        <a:ext cx="6791542" cy="952306"/>
      </dsp:txXfrm>
    </dsp:sp>
    <dsp:sp modelId="{4B0DA641-A3EE-E44C-9ACF-6791FC6C30CD}">
      <dsp:nvSpPr>
        <dsp:cNvPr id="0" name=""/>
        <dsp:cNvSpPr/>
      </dsp:nvSpPr>
      <dsp:spPr>
        <a:xfrm>
          <a:off x="0" y="1214261"/>
          <a:ext cx="6894576" cy="10553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Creation in the NT (book)</a:t>
          </a:r>
        </a:p>
      </dsp:txBody>
      <dsp:txXfrm>
        <a:off x="51517" y="1265778"/>
        <a:ext cx="6791542" cy="952306"/>
      </dsp:txXfrm>
    </dsp:sp>
    <dsp:sp modelId="{7E749AB0-D128-D747-B6DA-162BEBC5CB8D}">
      <dsp:nvSpPr>
        <dsp:cNvPr id="0" name=""/>
        <dsp:cNvSpPr/>
      </dsp:nvSpPr>
      <dsp:spPr>
        <a:xfrm>
          <a:off x="0" y="2396322"/>
          <a:ext cx="6894576" cy="10553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Theodicy (BRI book)</a:t>
          </a:r>
        </a:p>
      </dsp:txBody>
      <dsp:txXfrm>
        <a:off x="51517" y="2447839"/>
        <a:ext cx="6791542" cy="952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5732A-ABFB-492A-9EE3-6C2C25CC1DAC}">
      <dsp:nvSpPr>
        <dsp:cNvPr id="0" name=""/>
        <dsp:cNvSpPr/>
      </dsp:nvSpPr>
      <dsp:spPr>
        <a:xfrm>
          <a:off x="1212569" y="60345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368285-F3D7-40F0-9263-43BD87598EF9}">
      <dsp:nvSpPr>
        <dsp:cNvPr id="0" name=""/>
        <dsp:cNvSpPr/>
      </dsp:nvSpPr>
      <dsp:spPr>
        <a:xfrm>
          <a:off x="417971" y="2375384"/>
          <a:ext cx="288945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u="sng" kern="1200"/>
            <a:t>Purpose of the FSC Research Grant Program</a:t>
          </a:r>
          <a:r>
            <a:rPr lang="en-US" sz="1100" b="1" kern="1200"/>
            <a:t>. </a:t>
          </a:r>
          <a:r>
            <a:rPr lang="en-US" sz="1100" kern="1200"/>
            <a:t>The FSC research grant program is established to promote research that directly addresses issues in origins that are relevant to the mission of the Faith and Science Council. Proposals not directly related to issues in origins will not be considered. Grants expire after two years, but applications for extension will be considered.</a:t>
          </a:r>
        </a:p>
      </dsp:txBody>
      <dsp:txXfrm>
        <a:off x="417971" y="2375384"/>
        <a:ext cx="2889450" cy="1372500"/>
      </dsp:txXfrm>
    </dsp:sp>
    <dsp:sp modelId="{57EBD5C3-811C-4208-A6A2-758F0D3CB6E1}">
      <dsp:nvSpPr>
        <dsp:cNvPr id="0" name=""/>
        <dsp:cNvSpPr/>
      </dsp:nvSpPr>
      <dsp:spPr>
        <a:xfrm>
          <a:off x="4607673" y="60345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A312CD-4AD5-49A2-A380-63EDF7CCB504}">
      <dsp:nvSpPr>
        <dsp:cNvPr id="0" name=""/>
        <dsp:cNvSpPr/>
      </dsp:nvSpPr>
      <dsp:spPr>
        <a:xfrm>
          <a:off x="3813075" y="2375384"/>
          <a:ext cx="288945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u="sng" kern="1200"/>
            <a:t>Purpose of This Project: </a:t>
          </a:r>
          <a:r>
            <a:rPr lang="en-US" sz="1100" kern="1200"/>
            <a:t>Explain clearly and succinctly what question this project will attempt to answer, and how this project will advance the mission of the FSC.</a:t>
          </a:r>
        </a:p>
      </dsp:txBody>
      <dsp:txXfrm>
        <a:off x="3813075" y="2375384"/>
        <a:ext cx="2889450" cy="1372500"/>
      </dsp:txXfrm>
    </dsp:sp>
    <dsp:sp modelId="{411DE520-EB86-4C23-B5D8-32DE772A017A}">
      <dsp:nvSpPr>
        <dsp:cNvPr id="0" name=""/>
        <dsp:cNvSpPr/>
      </dsp:nvSpPr>
      <dsp:spPr>
        <a:xfrm>
          <a:off x="8002777" y="60345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5EE08-8784-4B22-8183-ED0585F156BB}">
      <dsp:nvSpPr>
        <dsp:cNvPr id="0" name=""/>
        <dsp:cNvSpPr/>
      </dsp:nvSpPr>
      <dsp:spPr>
        <a:xfrm>
          <a:off x="7208178" y="2375384"/>
          <a:ext cx="288945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u="sng" kern="1200"/>
            <a:t>Short title of proposed research</a:t>
          </a:r>
          <a:endParaRPr lang="en-US" sz="1100" kern="1200"/>
        </a:p>
      </dsp:txBody>
      <dsp:txXfrm>
        <a:off x="7208178" y="2375384"/>
        <a:ext cx="2889450" cy="137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2DAB4-8288-F547-B58E-C3739D76723F}">
      <dsp:nvSpPr>
        <dsp:cNvPr id="0" name=""/>
        <dsp:cNvSpPr/>
      </dsp:nvSpPr>
      <dsp:spPr>
        <a:xfrm>
          <a:off x="0" y="50786"/>
          <a:ext cx="6713552" cy="7956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a:t>Date this form is submitted.  </a:t>
          </a:r>
          <a:r>
            <a:rPr lang="en-US" sz="2000" kern="1200"/>
            <a:t>Grant request is not to be over six pages total.</a:t>
          </a:r>
        </a:p>
      </dsp:txBody>
      <dsp:txXfrm>
        <a:off x="38838" y="89624"/>
        <a:ext cx="6635876" cy="717924"/>
      </dsp:txXfrm>
    </dsp:sp>
    <dsp:sp modelId="{FDA60E2B-7205-B64B-AAD2-D919B251277B}">
      <dsp:nvSpPr>
        <dsp:cNvPr id="0" name=""/>
        <dsp:cNvSpPr/>
      </dsp:nvSpPr>
      <dsp:spPr>
        <a:xfrm>
          <a:off x="0" y="903986"/>
          <a:ext cx="6713552" cy="7956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a:t>Principal investigator </a:t>
          </a:r>
          <a:r>
            <a:rPr lang="en-US" sz="2000" b="1" i="1" u="sng" kern="1200"/>
            <a:t> </a:t>
          </a:r>
          <a:endParaRPr lang="en-US" sz="2000" kern="1200"/>
        </a:p>
      </dsp:txBody>
      <dsp:txXfrm>
        <a:off x="38838" y="942824"/>
        <a:ext cx="6635876" cy="717924"/>
      </dsp:txXfrm>
    </dsp:sp>
    <dsp:sp modelId="{E11D5FBD-5D22-4B4D-830D-DAF9FA707FBC}">
      <dsp:nvSpPr>
        <dsp:cNvPr id="0" name=""/>
        <dsp:cNvSpPr/>
      </dsp:nvSpPr>
      <dsp:spPr>
        <a:xfrm>
          <a:off x="0" y="1699586"/>
          <a:ext cx="6713552"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Name, professional position</a:t>
          </a:r>
          <a:r>
            <a:rPr lang="en-US" sz="1600" i="1" kern="1200"/>
            <a:t>, </a:t>
          </a:r>
          <a:r>
            <a:rPr lang="en-US" sz="1600" kern="1200"/>
            <a:t>Institution, department, address, telephone, e-mail</a:t>
          </a:r>
        </a:p>
        <a:p>
          <a:pPr marL="171450" lvl="1" indent="-171450" algn="l" defTabSz="711200">
            <a:lnSpc>
              <a:spcPct val="90000"/>
            </a:lnSpc>
            <a:spcBef>
              <a:spcPct val="0"/>
            </a:spcBef>
            <a:spcAft>
              <a:spcPct val="20000"/>
            </a:spcAft>
            <a:buChar char="•"/>
          </a:pPr>
          <a:r>
            <a:rPr lang="en-US" sz="1600" kern="1200"/>
            <a:t>Education and experience (degrees and relevant previous experience)</a:t>
          </a:r>
        </a:p>
      </dsp:txBody>
      <dsp:txXfrm>
        <a:off x="0" y="1699586"/>
        <a:ext cx="6713552" cy="786599"/>
      </dsp:txXfrm>
    </dsp:sp>
    <dsp:sp modelId="{25495498-4915-E440-99E7-2488CE32B4B7}">
      <dsp:nvSpPr>
        <dsp:cNvPr id="0" name=""/>
        <dsp:cNvSpPr/>
      </dsp:nvSpPr>
      <dsp:spPr>
        <a:xfrm>
          <a:off x="0" y="2486186"/>
          <a:ext cx="6713552" cy="7956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a:t>Research collaborator. </a:t>
          </a:r>
          <a:r>
            <a:rPr lang="en-US" sz="2000" kern="1200"/>
            <a:t>(Copy this section if more than one collaborator)</a:t>
          </a:r>
        </a:p>
      </dsp:txBody>
      <dsp:txXfrm>
        <a:off x="38838" y="2525024"/>
        <a:ext cx="6635876" cy="717924"/>
      </dsp:txXfrm>
    </dsp:sp>
    <dsp:sp modelId="{F966580C-D9F1-7448-B246-AA89CA9DC8B4}">
      <dsp:nvSpPr>
        <dsp:cNvPr id="0" name=""/>
        <dsp:cNvSpPr/>
      </dsp:nvSpPr>
      <dsp:spPr>
        <a:xfrm>
          <a:off x="0" y="3281786"/>
          <a:ext cx="6713552"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Name, professional position</a:t>
          </a:r>
          <a:r>
            <a:rPr lang="en-US" sz="1600" i="1" kern="1200"/>
            <a:t>, </a:t>
          </a:r>
          <a:r>
            <a:rPr lang="en-US" sz="1600" kern="1200"/>
            <a:t>institution, department, address, telephone, e-mail</a:t>
          </a:r>
          <a:r>
            <a:rPr lang="en-US" sz="1600" i="1" u="sng" kern="1200"/>
            <a:t>               </a:t>
          </a:r>
          <a:endParaRPr lang="en-US" sz="1600" kern="1200"/>
        </a:p>
        <a:p>
          <a:pPr marL="171450" lvl="1" indent="-171450" algn="l" defTabSz="711200">
            <a:lnSpc>
              <a:spcPct val="90000"/>
            </a:lnSpc>
            <a:spcBef>
              <a:spcPct val="0"/>
            </a:spcBef>
            <a:spcAft>
              <a:spcPct val="20000"/>
            </a:spcAft>
            <a:buChar char="•"/>
          </a:pPr>
          <a:r>
            <a:rPr lang="en-US" sz="1600" kern="1200"/>
            <a:t>Education and experience (degrees and relevant previous experience)</a:t>
          </a:r>
        </a:p>
      </dsp:txBody>
      <dsp:txXfrm>
        <a:off x="0" y="3281786"/>
        <a:ext cx="6713552" cy="786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B9189-2E2A-F44F-84C6-7B2E9FB217EF}">
      <dsp:nvSpPr>
        <dsp:cNvPr id="0" name=""/>
        <dsp:cNvSpPr/>
      </dsp:nvSpPr>
      <dsp:spPr>
        <a:xfrm>
          <a:off x="0" y="282336"/>
          <a:ext cx="6836229" cy="10705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a:t>Plan of procedure.  </a:t>
          </a:r>
          <a:r>
            <a:rPr lang="en-US" sz="1500" kern="1200"/>
            <a:t>Experimental plan of what is to be done and its relation to above statement; point out innovative features and annotate literature references which are particularly pertinent; if this research is a collaboration between more than one institution and/or more than one country, describe the nature of the collaboration.</a:t>
          </a:r>
        </a:p>
      </dsp:txBody>
      <dsp:txXfrm>
        <a:off x="52260" y="334596"/>
        <a:ext cx="6731709" cy="966030"/>
      </dsp:txXfrm>
    </dsp:sp>
    <dsp:sp modelId="{8DEE85F3-D12B-BE44-A2EA-3DE556C7B3E8}">
      <dsp:nvSpPr>
        <dsp:cNvPr id="0" name=""/>
        <dsp:cNvSpPr/>
      </dsp:nvSpPr>
      <dsp:spPr>
        <a:xfrm>
          <a:off x="0" y="1396086"/>
          <a:ext cx="6836229" cy="10705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a:t>Dissemination of results</a:t>
          </a:r>
          <a:r>
            <a:rPr lang="en-US" sz="1500" kern="1200"/>
            <a:t>. How will the results of this research be disseminated? </a:t>
          </a:r>
        </a:p>
      </dsp:txBody>
      <dsp:txXfrm>
        <a:off x="52260" y="1448346"/>
        <a:ext cx="6731709" cy="966030"/>
      </dsp:txXfrm>
    </dsp:sp>
    <dsp:sp modelId="{D7FF82B0-D6ED-EB4F-8612-F76DE94761F4}">
      <dsp:nvSpPr>
        <dsp:cNvPr id="0" name=""/>
        <dsp:cNvSpPr/>
      </dsp:nvSpPr>
      <dsp:spPr>
        <a:xfrm>
          <a:off x="0" y="2553957"/>
          <a:ext cx="6836229" cy="10705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t>Expected time line for the research: s</a:t>
          </a:r>
          <a:r>
            <a:rPr lang="en-US" sz="1500" kern="1200" dirty="0"/>
            <a:t>tarting date, other significant dates, completion date.</a:t>
          </a:r>
        </a:p>
      </dsp:txBody>
      <dsp:txXfrm>
        <a:off x="52260" y="2606217"/>
        <a:ext cx="6731709" cy="9660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3AD2E-348A-4A65-A011-7BCF667F8BA6}">
      <dsp:nvSpPr>
        <dsp:cNvPr id="0" name=""/>
        <dsp:cNvSpPr/>
      </dsp:nvSpPr>
      <dsp:spPr>
        <a:xfrm>
          <a:off x="12426" y="632307"/>
          <a:ext cx="816496" cy="81649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E538E-7D5E-4ED3-BBCA-F8ECA14897B7}">
      <dsp:nvSpPr>
        <dsp:cNvPr id="0" name=""/>
        <dsp:cNvSpPr/>
      </dsp:nvSpPr>
      <dsp:spPr>
        <a:xfrm>
          <a:off x="183890" y="803771"/>
          <a:ext cx="473568" cy="473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3F0E2-79E2-41AD-8BF4-7C271422D292}">
      <dsp:nvSpPr>
        <dsp:cNvPr id="0" name=""/>
        <dsp:cNvSpPr/>
      </dsp:nvSpPr>
      <dsp:spPr>
        <a:xfrm>
          <a:off x="1003886" y="632307"/>
          <a:ext cx="1924599" cy="81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u="sng" kern="1200" dirty="0"/>
            <a:t>Project</a:t>
          </a:r>
          <a:r>
            <a:rPr lang="en-US" sz="1100" b="1" kern="1200" dirty="0"/>
            <a:t>:</a:t>
          </a:r>
          <a:endParaRPr lang="en-US" sz="1100" kern="1200" dirty="0"/>
        </a:p>
      </dsp:txBody>
      <dsp:txXfrm>
        <a:off x="1003886" y="632307"/>
        <a:ext cx="1924599" cy="816496"/>
      </dsp:txXfrm>
    </dsp:sp>
    <dsp:sp modelId="{DEFAAFA5-1B8A-4349-9125-2778517D6CF0}">
      <dsp:nvSpPr>
        <dsp:cNvPr id="0" name=""/>
        <dsp:cNvSpPr/>
      </dsp:nvSpPr>
      <dsp:spPr>
        <a:xfrm>
          <a:off x="3263832" y="632307"/>
          <a:ext cx="816496" cy="816496"/>
        </a:xfrm>
        <a:prstGeom prst="ellipse">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dsp:style>
    </dsp:sp>
    <dsp:sp modelId="{524542A8-F7FC-41D0-9D12-4AB8BC53C16E}">
      <dsp:nvSpPr>
        <dsp:cNvPr id="0" name=""/>
        <dsp:cNvSpPr/>
      </dsp:nvSpPr>
      <dsp:spPr>
        <a:xfrm>
          <a:off x="3435297" y="803771"/>
          <a:ext cx="473568" cy="473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26FFD5-B6DF-4194-8A04-C75397264B4E}">
      <dsp:nvSpPr>
        <dsp:cNvPr id="0" name=""/>
        <dsp:cNvSpPr/>
      </dsp:nvSpPr>
      <dsp:spPr>
        <a:xfrm>
          <a:off x="4255293" y="175170"/>
          <a:ext cx="1924599" cy="173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What specific aspect of the FSC Mission Statement/terms of reference is addressed in this proposal? (See FSC Mission Statement)</a:t>
          </a:r>
        </a:p>
      </dsp:txBody>
      <dsp:txXfrm>
        <a:off x="4255293" y="175170"/>
        <a:ext cx="1924599" cy="1730768"/>
      </dsp:txXfrm>
    </dsp:sp>
    <dsp:sp modelId="{EEBF3DF2-B481-45E7-B340-964A446AAA75}">
      <dsp:nvSpPr>
        <dsp:cNvPr id="0" name=""/>
        <dsp:cNvSpPr/>
      </dsp:nvSpPr>
      <dsp:spPr>
        <a:xfrm>
          <a:off x="12426" y="3222007"/>
          <a:ext cx="816496" cy="816496"/>
        </a:xfrm>
        <a:prstGeom prst="ellipse">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dsp:style>
    </dsp:sp>
    <dsp:sp modelId="{496FB7F3-6076-4C64-9BD0-B4AD9DC2554A}">
      <dsp:nvSpPr>
        <dsp:cNvPr id="0" name=""/>
        <dsp:cNvSpPr/>
      </dsp:nvSpPr>
      <dsp:spPr>
        <a:xfrm>
          <a:off x="183890" y="3393471"/>
          <a:ext cx="473568" cy="4735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454065-7418-403E-BCA2-1C8B3CB72BC0}">
      <dsp:nvSpPr>
        <dsp:cNvPr id="0" name=""/>
        <dsp:cNvSpPr/>
      </dsp:nvSpPr>
      <dsp:spPr>
        <a:xfrm>
          <a:off x="1003886" y="2709406"/>
          <a:ext cx="1924599" cy="1841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What is the target audience who will be reached through the product or activity being proposed?</a:t>
          </a:r>
        </a:p>
      </dsp:txBody>
      <dsp:txXfrm>
        <a:off x="1003886" y="2709406"/>
        <a:ext cx="1924599" cy="1841698"/>
      </dsp:txXfrm>
    </dsp:sp>
    <dsp:sp modelId="{C94889ED-26B8-40D8-99A4-A245B21151E2}">
      <dsp:nvSpPr>
        <dsp:cNvPr id="0" name=""/>
        <dsp:cNvSpPr/>
      </dsp:nvSpPr>
      <dsp:spPr>
        <a:xfrm>
          <a:off x="3263832" y="3222007"/>
          <a:ext cx="816496" cy="816496"/>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DD46E37F-734E-42D5-887E-3C9D47B0CA03}">
      <dsp:nvSpPr>
        <dsp:cNvPr id="0" name=""/>
        <dsp:cNvSpPr/>
      </dsp:nvSpPr>
      <dsp:spPr>
        <a:xfrm>
          <a:off x="3435297" y="3393471"/>
          <a:ext cx="473568" cy="4735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283DFC-5B8E-4BB5-A5B2-16D30A81E03B}">
      <dsp:nvSpPr>
        <dsp:cNvPr id="0" name=""/>
        <dsp:cNvSpPr/>
      </dsp:nvSpPr>
      <dsp:spPr>
        <a:xfrm>
          <a:off x="4255293" y="2774657"/>
          <a:ext cx="1924599" cy="1711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u="sng" kern="1200" dirty="0"/>
            <a:t>Significance of proposed project.</a:t>
          </a:r>
          <a:r>
            <a:rPr lang="en-US" sz="1600" b="1" kern="1200" dirty="0"/>
            <a:t> </a:t>
          </a:r>
          <a:r>
            <a:rPr lang="en-US" sz="1600" kern="1200" dirty="0"/>
            <a:t>State succinctly the nature and importance of the problem being addressed, the originality of the proposed approach and the contribution it will make if successful.</a:t>
          </a:r>
        </a:p>
      </dsp:txBody>
      <dsp:txXfrm>
        <a:off x="4255293" y="2774657"/>
        <a:ext cx="1924599" cy="17111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60835-0CDA-7F40-B535-37DCB828912F}" type="datetimeFigureOut">
              <a:rPr lang="en-US" smtClean="0"/>
              <a:t>8/11/21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37252-49E4-E445-89C6-30210E9BA7F5}" type="slidenum">
              <a:rPr lang="en-US" smtClean="0"/>
              <a:t>‹#›</a:t>
            </a:fld>
            <a:endParaRPr lang="en-US" dirty="0"/>
          </a:p>
        </p:txBody>
      </p:sp>
    </p:spTree>
    <p:extLst>
      <p:ext uri="{BB962C8B-B14F-4D97-AF65-F5344CB8AC3E}">
        <p14:creationId xmlns:p14="http://schemas.microsoft.com/office/powerpoint/2010/main" val="111808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B37252-49E4-E445-89C6-30210E9BA7F5}" type="slidenum">
              <a:rPr lang="en-US" smtClean="0"/>
              <a:t>3</a:t>
            </a:fld>
            <a:endParaRPr lang="en-US" dirty="0"/>
          </a:p>
        </p:txBody>
      </p:sp>
    </p:spTree>
    <p:extLst>
      <p:ext uri="{BB962C8B-B14F-4D97-AF65-F5344CB8AC3E}">
        <p14:creationId xmlns:p14="http://schemas.microsoft.com/office/powerpoint/2010/main" val="346662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 revised April 2018</a:t>
            </a:r>
          </a:p>
          <a:p>
            <a:endParaRPr lang="en-US" dirty="0"/>
          </a:p>
        </p:txBody>
      </p:sp>
      <p:sp>
        <p:nvSpPr>
          <p:cNvPr id="4" name="Slide Number Placeholder 3"/>
          <p:cNvSpPr>
            <a:spLocks noGrp="1"/>
          </p:cNvSpPr>
          <p:nvPr>
            <p:ph type="sldNum" sz="quarter" idx="5"/>
          </p:nvPr>
        </p:nvSpPr>
        <p:spPr/>
        <p:txBody>
          <a:bodyPr/>
          <a:lstStyle/>
          <a:p>
            <a:fld id="{76B37252-49E4-E445-89C6-30210E9BA7F5}" type="slidenum">
              <a:rPr lang="en-US" smtClean="0"/>
              <a:t>19</a:t>
            </a:fld>
            <a:endParaRPr lang="en-US" dirty="0"/>
          </a:p>
        </p:txBody>
      </p:sp>
    </p:spTree>
    <p:extLst>
      <p:ext uri="{BB962C8B-B14F-4D97-AF65-F5344CB8AC3E}">
        <p14:creationId xmlns:p14="http://schemas.microsoft.com/office/powerpoint/2010/main" val="141111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 revised April 2018</a:t>
            </a:r>
          </a:p>
          <a:p>
            <a:endParaRPr lang="en-US" dirty="0"/>
          </a:p>
        </p:txBody>
      </p:sp>
      <p:sp>
        <p:nvSpPr>
          <p:cNvPr id="4" name="Slide Number Placeholder 3"/>
          <p:cNvSpPr>
            <a:spLocks noGrp="1"/>
          </p:cNvSpPr>
          <p:nvPr>
            <p:ph type="sldNum" sz="quarter" idx="5"/>
          </p:nvPr>
        </p:nvSpPr>
        <p:spPr/>
        <p:txBody>
          <a:bodyPr/>
          <a:lstStyle/>
          <a:p>
            <a:fld id="{76B37252-49E4-E445-89C6-30210E9BA7F5}" type="slidenum">
              <a:rPr lang="en-US" smtClean="0"/>
              <a:t>24</a:t>
            </a:fld>
            <a:endParaRPr lang="en-US" dirty="0"/>
          </a:p>
        </p:txBody>
      </p:sp>
    </p:spTree>
    <p:extLst>
      <p:ext uri="{BB962C8B-B14F-4D97-AF65-F5344CB8AC3E}">
        <p14:creationId xmlns:p14="http://schemas.microsoft.com/office/powerpoint/2010/main" val="55454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1. Research, Theology and Communication grants. 2. doctrine of creation, Origins, Biblical flood. 3.Up to 6 pages. 4.  March 1 and September 5. PI, authorized official. 6. Secretary of FSC, Dr. Ronald Nalin. Bonus:  </a:t>
            </a:r>
            <a:r>
              <a:rPr lang="en-US" dirty="0" err="1"/>
              <a:t>rnalin@llu.edu</a:t>
            </a:r>
            <a:endParaRPr lang="en-US" dirty="0"/>
          </a:p>
        </p:txBody>
      </p:sp>
      <p:sp>
        <p:nvSpPr>
          <p:cNvPr id="4" name="Slide Number Placeholder 3"/>
          <p:cNvSpPr>
            <a:spLocks noGrp="1"/>
          </p:cNvSpPr>
          <p:nvPr>
            <p:ph type="sldNum" sz="quarter" idx="5"/>
          </p:nvPr>
        </p:nvSpPr>
        <p:spPr/>
        <p:txBody>
          <a:bodyPr/>
          <a:lstStyle/>
          <a:p>
            <a:fld id="{76B37252-49E4-E445-89C6-30210E9BA7F5}" type="slidenum">
              <a:rPr lang="en-US" smtClean="0"/>
              <a:t>27</a:t>
            </a:fld>
            <a:endParaRPr lang="en-US" dirty="0"/>
          </a:p>
        </p:txBody>
      </p:sp>
    </p:spTree>
    <p:extLst>
      <p:ext uri="{BB962C8B-B14F-4D97-AF65-F5344CB8AC3E}">
        <p14:creationId xmlns:p14="http://schemas.microsoft.com/office/powerpoint/2010/main" val="324431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1. Research, Theology and Communication grants. 2. doctrine of creation, Origins, Biblical flood. 3.Up to 6 pages. 4.  March 1 and September 5. PI, authorized official. 6. Secretary of FSC, Dr. Ronald Nalin. Bonus:  </a:t>
            </a:r>
            <a:r>
              <a:rPr lang="en-US" dirty="0" err="1"/>
              <a:t>rnalin@llu.edu</a:t>
            </a:r>
            <a:endParaRPr lang="en-US" dirty="0"/>
          </a:p>
        </p:txBody>
      </p:sp>
      <p:sp>
        <p:nvSpPr>
          <p:cNvPr id="4" name="Slide Number Placeholder 3"/>
          <p:cNvSpPr>
            <a:spLocks noGrp="1"/>
          </p:cNvSpPr>
          <p:nvPr>
            <p:ph type="sldNum" sz="quarter" idx="5"/>
          </p:nvPr>
        </p:nvSpPr>
        <p:spPr/>
        <p:txBody>
          <a:bodyPr/>
          <a:lstStyle/>
          <a:p>
            <a:fld id="{76B37252-49E4-E445-89C6-30210E9BA7F5}" type="slidenum">
              <a:rPr lang="en-US" smtClean="0"/>
              <a:t>28</a:t>
            </a:fld>
            <a:endParaRPr lang="en-US" dirty="0"/>
          </a:p>
        </p:txBody>
      </p:sp>
    </p:spTree>
    <p:extLst>
      <p:ext uri="{BB962C8B-B14F-4D97-AF65-F5344CB8AC3E}">
        <p14:creationId xmlns:p14="http://schemas.microsoft.com/office/powerpoint/2010/main" val="342935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34D8-03E7-054E-8651-4C47E64E5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BC2FE-1BF2-9C4B-8074-B0AFA198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004450-6676-7B46-AFA6-3DDB38096413}"/>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B36B9267-3A94-BB4C-A89D-A1C3C224E9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43C20F-E6CB-5C43-8DA4-1942506BF17B}"/>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212015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F2BD-3219-454E-8A11-667BBDF33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7B692-95A3-D440-9A2B-CC0B010EDE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4F372-B02F-BE45-900F-A4F0828F89F3}"/>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9955CCB7-3EF3-9A4D-B0F2-E35BDE8A7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3D015A-ED9E-E144-B3A3-71FA0CF3EA6D}"/>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595990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E3B64-6CBE-AD40-BA16-1A38670A0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0223D-DEFF-DF4F-8698-52528CF860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70383-702B-AD46-8487-31204D5689DD}"/>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C6C6A26C-A214-1947-AFFD-F6FD5CCB75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61EE4-10DA-5544-B452-17C941922884}"/>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768277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4173FE-6515-8B42-8F95-CCDB53FC0E89}"/>
              </a:ext>
            </a:extLst>
          </p:cNvPr>
          <p:cNvPicPr>
            <a:picLocks noChangeAspect="1"/>
          </p:cNvPicPr>
          <p:nvPr userDrawn="1"/>
        </p:nvPicPr>
        <p:blipFill>
          <a:blip r:embed="rId2"/>
          <a:stretch>
            <a:fillRect/>
          </a:stretch>
        </p:blipFill>
        <p:spPr>
          <a:xfrm>
            <a:off x="-30480" y="-19685"/>
            <a:ext cx="12263120" cy="6898005"/>
          </a:xfrm>
          <a:prstGeom prst="rect">
            <a:avLst/>
          </a:prstGeom>
        </p:spPr>
      </p:pic>
      <p:sp>
        <p:nvSpPr>
          <p:cNvPr id="2" name="Title 1">
            <a:extLst>
              <a:ext uri="{FF2B5EF4-FFF2-40B4-BE49-F238E27FC236}">
                <a16:creationId xmlns:a16="http://schemas.microsoft.com/office/drawing/2014/main" id="{94326F59-7AC4-9F48-AA83-234CCBB6F4B1}"/>
              </a:ext>
            </a:extLst>
          </p:cNvPr>
          <p:cNvSpPr>
            <a:spLocks noGrp="1"/>
          </p:cNvSpPr>
          <p:nvPr>
            <p:ph type="ctrTitle"/>
          </p:nvPr>
        </p:nvSpPr>
        <p:spPr>
          <a:xfrm>
            <a:off x="4551680" y="1808479"/>
            <a:ext cx="3098800" cy="3241041"/>
          </a:xfrm>
        </p:spPr>
        <p:txBody>
          <a:bodyPr anchor="ctr">
            <a:normAutofit/>
          </a:bodyPr>
          <a:lstStyle>
            <a:lvl1pPr algn="ctr">
              <a:defRPr sz="4800" b="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BA0541E8-3A13-ED4D-8ED1-5116ED149744}"/>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E70A9D0A-1C34-AC43-A915-1C0F689CF4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452617-9A0E-154C-A250-36DEF4110893}"/>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197955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B2C3-DEAB-0745-AE62-9C983F56D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3AE4A-B298-A742-BC80-6C375847FB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914CF-8662-B14C-ABC7-A4AB9FEAE15F}"/>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977C2B9D-EBB2-4849-8D66-59CA2A101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A42DC-A151-AE4B-A396-C72CD18F491F}"/>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130182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D05D-D5D9-6740-950F-9B3968CA28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888816-E22E-D547-B16E-18EAA0889E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4057A-9F83-0D41-A598-F62378A78F55}"/>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C1D1163A-CAE2-F641-8897-D0A3531D93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732867-8745-A24D-9862-BFF1C691E73B}"/>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323064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2406-4D4B-434D-8F8F-0E010F74D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5956E-F9DA-2E42-9EC4-B2469D97A8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8BB53C-EA32-E44D-AF6E-E7D7F8FF07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E3163-3D93-4549-B181-1004ABB09A57}"/>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6" name="Footer Placeholder 5">
            <a:extLst>
              <a:ext uri="{FF2B5EF4-FFF2-40B4-BE49-F238E27FC236}">
                <a16:creationId xmlns:a16="http://schemas.microsoft.com/office/drawing/2014/main" id="{6338CBD9-9215-7C40-B1E9-08264D6A87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3305BD-0D05-5046-A029-B22E051F9F87}"/>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314239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16E55-B39F-054E-84FD-5D9E1A598F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2D2AAF-3803-0049-8A0D-04146AD85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E15C19-A88C-674F-8C70-9BA4BF7C0B9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1169EE-948D-4A45-AB89-1CB3896A80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2BF384-8D85-1D43-9A02-87AEB2BAAF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75B1-1CF9-4641-98E5-5866A054A0DA}"/>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8" name="Footer Placeholder 7">
            <a:extLst>
              <a:ext uri="{FF2B5EF4-FFF2-40B4-BE49-F238E27FC236}">
                <a16:creationId xmlns:a16="http://schemas.microsoft.com/office/drawing/2014/main" id="{4436F09E-553E-0A49-973F-CD92433B25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B19F23C-6BB3-4F47-8C61-857154D8EA11}"/>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410430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E318-F8F9-D644-BF0D-ABB9494D34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9B9612-FB4E-EA45-AF6A-705E50E5E9AA}"/>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4" name="Footer Placeholder 3">
            <a:extLst>
              <a:ext uri="{FF2B5EF4-FFF2-40B4-BE49-F238E27FC236}">
                <a16:creationId xmlns:a16="http://schemas.microsoft.com/office/drawing/2014/main" id="{51C62E7A-DC47-784E-9D60-8D1DB5E4BB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D9F192-2918-F646-A2E3-A948AB723EE6}"/>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130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AED51-E6EE-C849-8AD7-BAE3ECF394A2}"/>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3" name="Footer Placeholder 2">
            <a:extLst>
              <a:ext uri="{FF2B5EF4-FFF2-40B4-BE49-F238E27FC236}">
                <a16:creationId xmlns:a16="http://schemas.microsoft.com/office/drawing/2014/main" id="{54889AE7-3EC1-DE4C-9857-F4EC8297AE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A8ABCDC-65C8-5C44-98E9-6B2711892B7D}"/>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105933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1006-F813-0349-8D05-6DE9DDB0C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D98E6A-8F17-1344-8899-D3FBB052B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AD6A6-967A-AD42-AB68-6276FA216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EC6CFA-0047-CF44-B1B1-4433691AF93F}"/>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6" name="Footer Placeholder 5">
            <a:extLst>
              <a:ext uri="{FF2B5EF4-FFF2-40B4-BE49-F238E27FC236}">
                <a16:creationId xmlns:a16="http://schemas.microsoft.com/office/drawing/2014/main" id="{63568919-7529-C243-B5B1-18B533F60C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E82D8D-257D-A243-9837-A1FDB45ACACB}"/>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418958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5DCF-7DF4-2649-A180-F2C3B8120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37BAD3-BC57-F146-93B3-79C8FD0D7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8A3CE53-80CC-C74A-BD2D-CDFECFADB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CC67AA-0977-2446-A7A1-AC8A5F6996F9}"/>
              </a:ext>
            </a:extLst>
          </p:cNvPr>
          <p:cNvSpPr>
            <a:spLocks noGrp="1"/>
          </p:cNvSpPr>
          <p:nvPr>
            <p:ph type="dt" sz="half" idx="10"/>
          </p:nvPr>
        </p:nvSpPr>
        <p:spPr/>
        <p:txBody>
          <a:bodyPr/>
          <a:lstStyle/>
          <a:p>
            <a:fld id="{BF17DFC0-64A3-CF47-AD13-C1480FD08401}" type="datetimeFigureOut">
              <a:rPr lang="en-US" smtClean="0"/>
              <a:t>8/11/21</a:t>
            </a:fld>
            <a:endParaRPr lang="en-US" dirty="0"/>
          </a:p>
        </p:txBody>
      </p:sp>
      <p:sp>
        <p:nvSpPr>
          <p:cNvPr id="6" name="Footer Placeholder 5">
            <a:extLst>
              <a:ext uri="{FF2B5EF4-FFF2-40B4-BE49-F238E27FC236}">
                <a16:creationId xmlns:a16="http://schemas.microsoft.com/office/drawing/2014/main" id="{9F348F33-C637-F74B-B852-8AF975741F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D92593-F789-E04C-B0D3-6205A0286BD2}"/>
              </a:ext>
            </a:extLst>
          </p:cNvPr>
          <p:cNvSpPr>
            <a:spLocks noGrp="1"/>
          </p:cNvSpPr>
          <p:nvPr>
            <p:ph type="sldNum" sz="quarter" idx="12"/>
          </p:nvPr>
        </p:nvSpPr>
        <p:spPr/>
        <p:txBody>
          <a:bodyPr/>
          <a:lstStyle/>
          <a:p>
            <a:fld id="{BF47AD83-BC34-AB4F-855F-C2D3CB162613}" type="slidenum">
              <a:rPr lang="en-US" smtClean="0"/>
              <a:t>‹#›</a:t>
            </a:fld>
            <a:endParaRPr lang="en-US" dirty="0"/>
          </a:p>
        </p:txBody>
      </p:sp>
    </p:spTree>
    <p:extLst>
      <p:ext uri="{BB962C8B-B14F-4D97-AF65-F5344CB8AC3E}">
        <p14:creationId xmlns:p14="http://schemas.microsoft.com/office/powerpoint/2010/main" val="668359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77921-3646-C746-B059-A6609F5A4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CBC70-2646-1B43-BA84-ACC3959D0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923C2-EE5C-F94F-B493-B9E727B9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7DFC0-64A3-CF47-AD13-C1480FD08401}" type="datetimeFigureOut">
              <a:rPr lang="en-US" smtClean="0"/>
              <a:t>8/11/21</a:t>
            </a:fld>
            <a:endParaRPr lang="en-US" dirty="0"/>
          </a:p>
        </p:txBody>
      </p:sp>
      <p:sp>
        <p:nvSpPr>
          <p:cNvPr id="5" name="Footer Placeholder 4">
            <a:extLst>
              <a:ext uri="{FF2B5EF4-FFF2-40B4-BE49-F238E27FC236}">
                <a16:creationId xmlns:a16="http://schemas.microsoft.com/office/drawing/2014/main" id="{45E1E0A6-5C28-6A43-864F-8EE90809A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78571F-50C6-D346-B2AE-38EAC0036C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7AD83-BC34-AB4F-855F-C2D3CB162613}" type="slidenum">
              <a:rPr lang="en-US" smtClean="0"/>
              <a:t>‹#›</a:t>
            </a:fld>
            <a:endParaRPr lang="en-US" dirty="0"/>
          </a:p>
        </p:txBody>
      </p:sp>
      <p:pic>
        <p:nvPicPr>
          <p:cNvPr id="7" name="Picture 6">
            <a:extLst>
              <a:ext uri="{FF2B5EF4-FFF2-40B4-BE49-F238E27FC236}">
                <a16:creationId xmlns:a16="http://schemas.microsoft.com/office/drawing/2014/main" id="{C990AD57-E9E8-B84C-B5C9-271EA72DD687}"/>
              </a:ext>
            </a:extLst>
          </p:cNvPr>
          <p:cNvPicPr>
            <a:picLocks noChangeAspect="1"/>
          </p:cNvPicPr>
          <p:nvPr userDrawn="1"/>
        </p:nvPicPr>
        <p:blipFill>
          <a:blip r:embed="rId14"/>
          <a:stretch>
            <a:fillRect/>
          </a:stretch>
        </p:blipFill>
        <p:spPr>
          <a:xfrm>
            <a:off x="-75636" y="-20320"/>
            <a:ext cx="12318436" cy="6929120"/>
          </a:xfrm>
          <a:prstGeom prst="rect">
            <a:avLst/>
          </a:prstGeom>
        </p:spPr>
      </p:pic>
    </p:spTree>
    <p:extLst>
      <p:ext uri="{BB962C8B-B14F-4D97-AF65-F5344CB8AC3E}">
        <p14:creationId xmlns:p14="http://schemas.microsoft.com/office/powerpoint/2010/main" val="2708128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mailto:rnalin@llu.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F871-22E5-D642-BBF7-5546FEDF51BA}"/>
              </a:ext>
            </a:extLst>
          </p:cNvPr>
          <p:cNvSpPr>
            <a:spLocks noGrp="1"/>
          </p:cNvSpPr>
          <p:nvPr>
            <p:ph type="ctrTitle"/>
          </p:nvPr>
        </p:nvSpPr>
        <p:spPr>
          <a:xfrm>
            <a:off x="185057" y="1679850"/>
            <a:ext cx="11821885" cy="3498299"/>
          </a:xfrm>
        </p:spPr>
        <p:txBody>
          <a:bodyPr>
            <a:normAutofit/>
          </a:bodyPr>
          <a:lstStyle/>
          <a:p>
            <a:r>
              <a:rPr lang="en-US" sz="3600" dirty="0">
                <a:solidFill>
                  <a:srgbClr val="FF0000"/>
                </a:solidFill>
              </a:rPr>
              <a:t>Lisa  Beardsley-Hardy PhD, MPH, MBA</a:t>
            </a:r>
            <a:br>
              <a:rPr lang="en-US" sz="3600" dirty="0">
                <a:solidFill>
                  <a:srgbClr val="FF0000"/>
                </a:solidFill>
              </a:rPr>
            </a:br>
            <a:r>
              <a:rPr lang="en-US" sz="3600" dirty="0">
                <a:solidFill>
                  <a:srgbClr val="FF0000"/>
                </a:solidFill>
              </a:rPr>
              <a:t>Director of Education</a:t>
            </a:r>
            <a:br>
              <a:rPr lang="en-US" sz="3600" dirty="0">
                <a:solidFill>
                  <a:srgbClr val="FF0000"/>
                </a:solidFill>
              </a:rPr>
            </a:br>
            <a:r>
              <a:rPr lang="en-US" sz="3600" dirty="0">
                <a:solidFill>
                  <a:srgbClr val="FF0000"/>
                </a:solidFill>
              </a:rPr>
              <a:t>General Conference of Seventh-day Adventists</a:t>
            </a:r>
          </a:p>
        </p:txBody>
      </p:sp>
    </p:spTree>
    <p:extLst>
      <p:ext uri="{BB962C8B-B14F-4D97-AF65-F5344CB8AC3E}">
        <p14:creationId xmlns:p14="http://schemas.microsoft.com/office/powerpoint/2010/main" val="174966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498ED6-D1AB-1E4E-BE7A-F746B143D0B8}"/>
              </a:ext>
            </a:extLst>
          </p:cNvPr>
          <p:cNvSpPr>
            <a:spLocks noGrp="1"/>
          </p:cNvSpPr>
          <p:nvPr>
            <p:ph type="title"/>
          </p:nvPr>
        </p:nvSpPr>
        <p:spPr>
          <a:xfrm>
            <a:off x="640080" y="414091"/>
            <a:ext cx="6894576" cy="2292523"/>
          </a:xfrm>
        </p:spPr>
        <p:txBody>
          <a:bodyPr anchor="b">
            <a:normAutofit fontScale="90000"/>
          </a:bodyPr>
          <a:lstStyle/>
          <a:p>
            <a:br>
              <a:rPr lang="en-US" sz="6600" b="1" dirty="0"/>
            </a:br>
            <a:r>
              <a:rPr lang="en-US" sz="6600" b="1" dirty="0"/>
              <a:t>Theology Grants Awarded by the FSC</a:t>
            </a:r>
            <a:br>
              <a:rPr lang="en-US" sz="6100" b="1" dirty="0"/>
            </a:br>
            <a:endParaRPr lang="en-US" sz="6100" dirty="0"/>
          </a:p>
        </p:txBody>
      </p:sp>
      <p:sp>
        <p:nvSpPr>
          <p:cNvPr id="21"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vintage books in a row">
            <a:extLst>
              <a:ext uri="{FF2B5EF4-FFF2-40B4-BE49-F238E27FC236}">
                <a16:creationId xmlns:a16="http://schemas.microsoft.com/office/drawing/2014/main" id="{5AA33BCF-D0A2-8D43-A9F2-938691AABC3E}"/>
              </a:ext>
            </a:extLst>
          </p:cNvPr>
          <p:cNvPicPr>
            <a:picLocks noChangeAspect="1"/>
          </p:cNvPicPr>
          <p:nvPr/>
        </p:nvPicPr>
        <p:blipFill rotWithShape="1">
          <a:blip r:embed="rId2"/>
          <a:srcRect l="31595" r="394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a:extLst>
              <a:ext uri="{FF2B5EF4-FFF2-40B4-BE49-F238E27FC236}">
                <a16:creationId xmlns:a16="http://schemas.microsoft.com/office/drawing/2014/main" id="{601AF67A-32DF-4119-8E0E-70DBFB6A11C8}"/>
              </a:ext>
            </a:extLst>
          </p:cNvPr>
          <p:cNvPicPr>
            <a:picLocks noChangeAspect="1"/>
          </p:cNvPicPr>
          <p:nvPr/>
        </p:nvPicPr>
        <p:blipFill rotWithShape="1">
          <a:blip r:embed="rId3"/>
          <a:srcRect r="-1" b="4107"/>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graphicFrame>
        <p:nvGraphicFramePr>
          <p:cNvPr id="6" name="Content Placeholder 3">
            <a:extLst>
              <a:ext uri="{FF2B5EF4-FFF2-40B4-BE49-F238E27FC236}">
                <a16:creationId xmlns:a16="http://schemas.microsoft.com/office/drawing/2014/main" id="{ED94BB27-ECC7-4EB6-918D-4754CE9FE455}"/>
              </a:ext>
            </a:extLst>
          </p:cNvPr>
          <p:cNvGraphicFramePr>
            <a:graphicFrameLocks noGrp="1"/>
          </p:cNvGraphicFramePr>
          <p:nvPr>
            <p:ph idx="1"/>
            <p:extLst>
              <p:ext uri="{D42A27DB-BD31-4B8C-83A1-F6EECF244321}">
                <p14:modId xmlns:p14="http://schemas.microsoft.com/office/powerpoint/2010/main" val="345550615"/>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929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498ED6-D1AB-1E4E-BE7A-F746B143D0B8}"/>
              </a:ext>
            </a:extLst>
          </p:cNvPr>
          <p:cNvSpPr>
            <a:spLocks noGrp="1"/>
          </p:cNvSpPr>
          <p:nvPr>
            <p:ph type="title"/>
          </p:nvPr>
        </p:nvSpPr>
        <p:spPr>
          <a:xfrm>
            <a:off x="5297762" y="329184"/>
            <a:ext cx="6251110" cy="1783080"/>
          </a:xfrm>
        </p:spPr>
        <p:txBody>
          <a:bodyPr anchor="b">
            <a:normAutofit/>
          </a:bodyPr>
          <a:lstStyle/>
          <a:p>
            <a:r>
              <a:rPr lang="en-US" sz="5400" b="1"/>
              <a:t>Research Grants Awarded by the FSC</a:t>
            </a:r>
            <a:endParaRPr lang="en-US" sz="5400"/>
          </a:p>
        </p:txBody>
      </p:sp>
      <p:pic>
        <p:nvPicPr>
          <p:cNvPr id="5" name="Picture 4" descr="Rock landscapes">
            <a:extLst>
              <a:ext uri="{FF2B5EF4-FFF2-40B4-BE49-F238E27FC236}">
                <a16:creationId xmlns:a16="http://schemas.microsoft.com/office/drawing/2014/main" id="{983FCE9B-8F8C-C64E-BC38-1A1A30EEF36C}"/>
              </a:ext>
            </a:extLst>
          </p:cNvPr>
          <p:cNvPicPr>
            <a:picLocks noChangeAspect="1"/>
          </p:cNvPicPr>
          <p:nvPr/>
        </p:nvPicPr>
        <p:blipFill rotWithShape="1">
          <a:blip r:embed="rId2"/>
          <a:srcRect l="20674" r="3399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51654D8-C1D3-2C44-88C2-9D0589D8B151}"/>
              </a:ext>
            </a:extLst>
          </p:cNvPr>
          <p:cNvSpPr>
            <a:spLocks noGrp="1"/>
          </p:cNvSpPr>
          <p:nvPr>
            <p:ph idx="1"/>
          </p:nvPr>
        </p:nvSpPr>
        <p:spPr>
          <a:xfrm>
            <a:off x="5297762" y="2706624"/>
            <a:ext cx="6251110" cy="3483864"/>
          </a:xfrm>
        </p:spPr>
        <p:txBody>
          <a:bodyPr>
            <a:normAutofit/>
          </a:bodyPr>
          <a:lstStyle/>
          <a:p>
            <a:r>
              <a:rPr lang="en-US" sz="1500"/>
              <a:t>Coconino Sandstone and Moenkopi Formation</a:t>
            </a:r>
          </a:p>
          <a:p>
            <a:r>
              <a:rPr lang="en-US" sz="1500"/>
              <a:t>Green River Varve study</a:t>
            </a:r>
          </a:p>
          <a:p>
            <a:r>
              <a:rPr lang="en-US" sz="1500"/>
              <a:t>"Hard rock" geology research and teaching within an Adventist paradigm. For developing an understanding of Mexican geology.</a:t>
            </a:r>
          </a:p>
          <a:p>
            <a:r>
              <a:rPr lang="en-US" sz="1500"/>
              <a:t>Geochemistry of Peruvian granite rocks</a:t>
            </a:r>
          </a:p>
          <a:p>
            <a:r>
              <a:rPr lang="en-US" sz="1500"/>
              <a:t>Developing an understanding of Zambian and southern African geology within an Adventist context.</a:t>
            </a:r>
          </a:p>
          <a:p>
            <a:r>
              <a:rPr lang="en-US" sz="1500"/>
              <a:t>Research in Bolivian dinosaur footprints and the Mammoth skeleton </a:t>
            </a:r>
          </a:p>
          <a:p>
            <a:r>
              <a:rPr lang="en-US" sz="1500"/>
              <a:t>Conceptions about origins of life among Bolivian biology teachers</a:t>
            </a:r>
          </a:p>
          <a:p>
            <a:r>
              <a:rPr lang="en-US" sz="1500"/>
              <a:t>International Dinosaur dig exploration.</a:t>
            </a:r>
          </a:p>
        </p:txBody>
      </p:sp>
    </p:spTree>
    <p:extLst>
      <p:ext uri="{BB962C8B-B14F-4D97-AF65-F5344CB8AC3E}">
        <p14:creationId xmlns:p14="http://schemas.microsoft.com/office/powerpoint/2010/main" val="338578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498ED6-D1AB-1E4E-BE7A-F746B143D0B8}"/>
              </a:ext>
            </a:extLst>
          </p:cNvPr>
          <p:cNvSpPr>
            <a:spLocks noGrp="1"/>
          </p:cNvSpPr>
          <p:nvPr>
            <p:ph type="title"/>
          </p:nvPr>
        </p:nvSpPr>
        <p:spPr>
          <a:xfrm>
            <a:off x="838201" y="365125"/>
            <a:ext cx="5251316" cy="1807305"/>
          </a:xfrm>
        </p:spPr>
        <p:txBody>
          <a:bodyPr>
            <a:normAutofit fontScale="90000"/>
          </a:bodyPr>
          <a:lstStyle/>
          <a:p>
            <a:r>
              <a:rPr lang="en-US" b="1" dirty="0"/>
              <a:t>Communication Grants Awarded by the FSC</a:t>
            </a:r>
            <a:endParaRPr lang="en-US" dirty="0"/>
          </a:p>
        </p:txBody>
      </p:sp>
      <p:sp>
        <p:nvSpPr>
          <p:cNvPr id="4" name="Content Placeholder 3">
            <a:extLst>
              <a:ext uri="{FF2B5EF4-FFF2-40B4-BE49-F238E27FC236}">
                <a16:creationId xmlns:a16="http://schemas.microsoft.com/office/drawing/2014/main" id="{E51654D8-C1D3-2C44-88C2-9D0589D8B151}"/>
              </a:ext>
            </a:extLst>
          </p:cNvPr>
          <p:cNvSpPr>
            <a:spLocks noGrp="1"/>
          </p:cNvSpPr>
          <p:nvPr>
            <p:ph idx="1"/>
          </p:nvPr>
        </p:nvSpPr>
        <p:spPr>
          <a:xfrm>
            <a:off x="838199" y="2008094"/>
            <a:ext cx="6387353" cy="4643717"/>
          </a:xfrm>
        </p:spPr>
        <p:txBody>
          <a:bodyPr>
            <a:normAutofit lnSpcReduction="10000"/>
          </a:bodyPr>
          <a:lstStyle/>
          <a:p>
            <a:r>
              <a:rPr lang="en-US" sz="2000" dirty="0"/>
              <a:t>Online course on Faith and Science for Adventist Learning Community (based on Utah 2014 conference)</a:t>
            </a:r>
          </a:p>
          <a:p>
            <a:r>
              <a:rPr lang="en-US" sz="2000" dirty="0"/>
              <a:t>Video on origins (Novo Tempo) based on site visit to Galapagos Islands</a:t>
            </a:r>
          </a:p>
          <a:p>
            <a:r>
              <a:rPr lang="en-US" sz="2000" dirty="0"/>
              <a:t>High school biology textbook, </a:t>
            </a:r>
            <a:r>
              <a:rPr lang="en-US" sz="2000" i="1" dirty="0"/>
              <a:t>By Design</a:t>
            </a:r>
            <a:endParaRPr lang="en-US" sz="2000" dirty="0"/>
          </a:p>
          <a:p>
            <a:r>
              <a:rPr lang="en-US" sz="2000" dirty="0"/>
              <a:t>Development of curriculum material for the </a:t>
            </a:r>
            <a:r>
              <a:rPr lang="en-US" sz="2000" i="1" dirty="0"/>
              <a:t>In Design </a:t>
            </a:r>
            <a:r>
              <a:rPr lang="en-US" sz="2000" dirty="0"/>
              <a:t>program for teaching elementary and middle school</a:t>
            </a:r>
          </a:p>
          <a:p>
            <a:r>
              <a:rPr lang="en-US" sz="2000" dirty="0"/>
              <a:t>Development of the dinosaur museum at Southwest Adventist University</a:t>
            </a:r>
          </a:p>
          <a:p>
            <a:r>
              <a:rPr lang="en-US" sz="2000" dirty="0"/>
              <a:t>Portuguese translation of </a:t>
            </a:r>
            <a:r>
              <a:rPr lang="en-US" sz="2000" i="1" dirty="0"/>
              <a:t>Faith, Reason and Earth History</a:t>
            </a:r>
            <a:r>
              <a:rPr lang="en-US" sz="2000" dirty="0"/>
              <a:t> by Leonard Brand, 3rd edition</a:t>
            </a:r>
          </a:p>
          <a:p>
            <a:r>
              <a:rPr lang="en-US" sz="2000" dirty="0"/>
              <a:t>Spanish translation of </a:t>
            </a:r>
            <a:r>
              <a:rPr lang="en-US" sz="2000" i="1" dirty="0"/>
              <a:t>He Spoke and It Was</a:t>
            </a:r>
            <a:endParaRPr lang="en-US" sz="2000" dirty="0"/>
          </a:p>
          <a:p>
            <a:r>
              <a:rPr lang="en-US" sz="2000" dirty="0"/>
              <a:t>Science research projects related to creationism in elementary and secondary schools</a:t>
            </a:r>
          </a:p>
          <a:p>
            <a:endParaRPr lang="en-US" sz="1300" dirty="0"/>
          </a:p>
        </p:txBody>
      </p:sp>
      <p:pic>
        <p:nvPicPr>
          <p:cNvPr id="5" name="Picture 4" descr="Man using megaphone">
            <a:extLst>
              <a:ext uri="{FF2B5EF4-FFF2-40B4-BE49-F238E27FC236}">
                <a16:creationId xmlns:a16="http://schemas.microsoft.com/office/drawing/2014/main" id="{0AFDB723-10D7-774D-8F36-02F089C6389E}"/>
              </a:ext>
            </a:extLst>
          </p:cNvPr>
          <p:cNvPicPr>
            <a:picLocks noChangeAspect="1"/>
          </p:cNvPicPr>
          <p:nvPr/>
        </p:nvPicPr>
        <p:blipFill rotWithShape="1">
          <a:blip r:embed="rId2"/>
          <a:srcRect l="26501" r="15461" b="-1"/>
          <a:stretch/>
        </p:blipFill>
        <p:spPr>
          <a:xfrm>
            <a:off x="6792096"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3552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Child in front of camera">
            <a:extLst>
              <a:ext uri="{FF2B5EF4-FFF2-40B4-BE49-F238E27FC236}">
                <a16:creationId xmlns:a16="http://schemas.microsoft.com/office/drawing/2014/main" id="{D1C01775-1927-C04C-962F-62A9C9A1C365}"/>
              </a:ext>
            </a:extLst>
          </p:cNvPr>
          <p:cNvPicPr>
            <a:picLocks noChangeAspect="1"/>
          </p:cNvPicPr>
          <p:nvPr/>
        </p:nvPicPr>
        <p:blipFill rotWithShape="1">
          <a:blip r:embed="rId2">
            <a:alphaModFix amt="60000"/>
          </a:blip>
          <a:srcRect t="314" b="15417"/>
          <a:stretch/>
        </p:blipFill>
        <p:spPr>
          <a:xfrm>
            <a:off x="-1" y="10"/>
            <a:ext cx="12192000" cy="6857990"/>
          </a:xfrm>
          <a:prstGeom prst="rect">
            <a:avLst/>
          </a:prstGeom>
        </p:spPr>
      </p:pic>
      <p:sp>
        <p:nvSpPr>
          <p:cNvPr id="3" name="Title 2">
            <a:extLst>
              <a:ext uri="{FF2B5EF4-FFF2-40B4-BE49-F238E27FC236}">
                <a16:creationId xmlns:a16="http://schemas.microsoft.com/office/drawing/2014/main" id="{BB498ED6-D1AB-1E4E-BE7A-F746B143D0B8}"/>
              </a:ext>
            </a:extLst>
          </p:cNvPr>
          <p:cNvSpPr>
            <a:spLocks noGrp="1"/>
          </p:cNvSpPr>
          <p:nvPr>
            <p:ph type="title"/>
          </p:nvPr>
        </p:nvSpPr>
        <p:spPr>
          <a:xfrm>
            <a:off x="838199" y="1671570"/>
            <a:ext cx="5155261" cy="4072044"/>
          </a:xfrm>
        </p:spPr>
        <p:txBody>
          <a:bodyPr anchor="t">
            <a:normAutofit/>
          </a:bodyPr>
          <a:lstStyle/>
          <a:p>
            <a:r>
              <a:rPr lang="en-US" b="1">
                <a:solidFill>
                  <a:srgbClr val="FFFFFF"/>
                </a:solidFill>
              </a:rPr>
              <a:t>Communication Grants Awarded by the FSC</a:t>
            </a:r>
            <a:endParaRPr lang="en-US">
              <a:solidFill>
                <a:srgbClr val="FFFFFF"/>
              </a:solidFill>
            </a:endParaRPr>
          </a:p>
        </p:txBody>
      </p:sp>
      <p:sp>
        <p:nvSpPr>
          <p:cNvPr id="4" name="Content Placeholder 3">
            <a:extLst>
              <a:ext uri="{FF2B5EF4-FFF2-40B4-BE49-F238E27FC236}">
                <a16:creationId xmlns:a16="http://schemas.microsoft.com/office/drawing/2014/main" id="{E51654D8-C1D3-2C44-88C2-9D0589D8B151}"/>
              </a:ext>
            </a:extLst>
          </p:cNvPr>
          <p:cNvSpPr>
            <a:spLocks noGrp="1"/>
          </p:cNvSpPr>
          <p:nvPr>
            <p:ph idx="1"/>
          </p:nvPr>
        </p:nvSpPr>
        <p:spPr>
          <a:xfrm>
            <a:off x="6185986" y="1671566"/>
            <a:ext cx="5170861" cy="4072043"/>
          </a:xfrm>
        </p:spPr>
        <p:txBody>
          <a:bodyPr>
            <a:normAutofit/>
          </a:bodyPr>
          <a:lstStyle/>
          <a:p>
            <a:r>
              <a:rPr lang="en-US" sz="1900">
                <a:solidFill>
                  <a:srgbClr val="FFFFFF"/>
                </a:solidFill>
              </a:rPr>
              <a:t>Comic book: </a:t>
            </a:r>
            <a:r>
              <a:rPr lang="en-US" sz="1900" i="1">
                <a:solidFill>
                  <a:srgbClr val="FFFFFF"/>
                </a:solidFill>
              </a:rPr>
              <a:t>Adventures of creation </a:t>
            </a:r>
            <a:r>
              <a:rPr lang="en-US" sz="1900">
                <a:solidFill>
                  <a:srgbClr val="FFFFFF"/>
                </a:solidFill>
              </a:rPr>
              <a:t>(Spanish, Portuguese, French, English)</a:t>
            </a:r>
          </a:p>
          <a:p>
            <a:r>
              <a:rPr lang="en-US" sz="1900">
                <a:solidFill>
                  <a:srgbClr val="FFFFFF"/>
                </a:solidFill>
              </a:rPr>
              <a:t>Translation of Origins video by </a:t>
            </a:r>
            <a:r>
              <a:rPr lang="en-US" sz="1900" i="1">
                <a:solidFill>
                  <a:srgbClr val="FFFFFF"/>
                </a:solidFill>
              </a:rPr>
              <a:t>Illustra Media </a:t>
            </a:r>
            <a:r>
              <a:rPr lang="en-US" sz="1900">
                <a:solidFill>
                  <a:srgbClr val="FFFFFF"/>
                </a:solidFill>
              </a:rPr>
              <a:t>(French, Spanish, Arabic, Portuguese)</a:t>
            </a:r>
          </a:p>
          <a:p>
            <a:r>
              <a:rPr lang="en-US" sz="1900">
                <a:solidFill>
                  <a:srgbClr val="FFFFFF"/>
                </a:solidFill>
              </a:rPr>
              <a:t>Creation Sabbath Promotion (global)</a:t>
            </a:r>
          </a:p>
          <a:p>
            <a:r>
              <a:rPr lang="en-US" sz="1900">
                <a:solidFill>
                  <a:srgbClr val="FFFFFF"/>
                </a:solidFill>
              </a:rPr>
              <a:t>Creation Sabbath for Berrien Springs (including taping by </a:t>
            </a:r>
            <a:r>
              <a:rPr lang="en-US" sz="1900" i="1">
                <a:solidFill>
                  <a:srgbClr val="FFFFFF"/>
                </a:solidFill>
              </a:rPr>
              <a:t>Hope Channel </a:t>
            </a:r>
            <a:r>
              <a:rPr lang="en-US" sz="1900">
                <a:solidFill>
                  <a:srgbClr val="FFFFFF"/>
                </a:solidFill>
              </a:rPr>
              <a:t>or 3ABN)</a:t>
            </a:r>
          </a:p>
          <a:p>
            <a:r>
              <a:rPr lang="en-US" sz="1900">
                <a:solidFill>
                  <a:srgbClr val="FFFFFF"/>
                </a:solidFill>
              </a:rPr>
              <a:t>PUC Creation Trail (subject to prior review of the signage wording by GRI)</a:t>
            </a:r>
          </a:p>
          <a:p>
            <a:r>
              <a:rPr lang="en-US" sz="1900">
                <a:solidFill>
                  <a:srgbClr val="FFFFFF"/>
                </a:solidFill>
              </a:rPr>
              <a:t>Development of Creation Center Ministry at Bolivia Adventist University</a:t>
            </a:r>
          </a:p>
          <a:p>
            <a:r>
              <a:rPr lang="en-US" sz="1900">
                <a:solidFill>
                  <a:srgbClr val="FFFFFF"/>
                </a:solidFill>
              </a:rPr>
              <a:t>Promoting Origins at NAD teachers’ convention</a:t>
            </a:r>
          </a:p>
        </p:txBody>
      </p:sp>
    </p:spTree>
    <p:extLst>
      <p:ext uri="{BB962C8B-B14F-4D97-AF65-F5344CB8AC3E}">
        <p14:creationId xmlns:p14="http://schemas.microsoft.com/office/powerpoint/2010/main" val="373047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E74057-3931-794F-848C-5068F343620E}"/>
              </a:ext>
            </a:extLst>
          </p:cNvPr>
          <p:cNvSpPr>
            <a:spLocks noGrp="1"/>
          </p:cNvSpPr>
          <p:nvPr>
            <p:ph type="title"/>
          </p:nvPr>
        </p:nvSpPr>
        <p:spPr>
          <a:xfrm>
            <a:off x="640080" y="325369"/>
            <a:ext cx="4368602" cy="1956841"/>
          </a:xfrm>
        </p:spPr>
        <p:txBody>
          <a:bodyPr anchor="b">
            <a:normAutofit/>
          </a:bodyPr>
          <a:lstStyle/>
          <a:p>
            <a:r>
              <a:rPr lang="en-US" sz="4200" b="1"/>
              <a:t>Deadline: March 1 and September 1</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BFCC42-D11C-BE41-B767-583993ECFFA1}"/>
              </a:ext>
            </a:extLst>
          </p:cNvPr>
          <p:cNvSpPr>
            <a:spLocks noGrp="1"/>
          </p:cNvSpPr>
          <p:nvPr>
            <p:ph idx="1"/>
          </p:nvPr>
        </p:nvSpPr>
        <p:spPr>
          <a:xfrm>
            <a:off x="640080" y="2872899"/>
            <a:ext cx="4243589" cy="3320668"/>
          </a:xfrm>
        </p:spPr>
        <p:txBody>
          <a:bodyPr>
            <a:normAutofit/>
          </a:bodyPr>
          <a:lstStyle/>
          <a:p>
            <a:pPr marL="0" indent="0">
              <a:buNone/>
            </a:pPr>
            <a:r>
              <a:rPr lang="en-US" sz="2200" dirty="0"/>
              <a:t>Submit signed grant form as an   MS Word or PDF e-mail attachment no less than one (1) month before the FSC meeting at which it is to be evaluated to:</a:t>
            </a:r>
          </a:p>
          <a:p>
            <a:pPr marL="0" indent="0">
              <a:buNone/>
            </a:pPr>
            <a:endParaRPr lang="en-US" sz="2200" dirty="0"/>
          </a:p>
          <a:p>
            <a:pPr marL="0" indent="0">
              <a:buNone/>
            </a:pPr>
            <a:r>
              <a:rPr lang="en-US" sz="2200" dirty="0"/>
              <a:t>Dr. Ronald Nalin, </a:t>
            </a:r>
            <a:r>
              <a:rPr lang="en-US" sz="2200" u="sng" dirty="0">
                <a:hlinkClick r:id="rId2"/>
              </a:rPr>
              <a:t>rnalin@llu.edu</a:t>
            </a:r>
            <a:endParaRPr lang="en-US" sz="2200" u="sng" dirty="0"/>
          </a:p>
          <a:p>
            <a:pPr marL="0" indent="0">
              <a:buNone/>
            </a:pPr>
            <a:r>
              <a:rPr lang="en-US" sz="2200" dirty="0"/>
              <a:t>Secretary, Faith &amp; Science Council</a:t>
            </a:r>
          </a:p>
          <a:p>
            <a:pPr marL="0" indent="0">
              <a:buNone/>
            </a:pPr>
            <a:endParaRPr lang="en-US" sz="2200" dirty="0"/>
          </a:p>
        </p:txBody>
      </p:sp>
      <p:pic>
        <p:nvPicPr>
          <p:cNvPr id="7" name="Picture 6" descr="Hourglass on a flat surface">
            <a:extLst>
              <a:ext uri="{FF2B5EF4-FFF2-40B4-BE49-F238E27FC236}">
                <a16:creationId xmlns:a16="http://schemas.microsoft.com/office/drawing/2014/main" id="{F386D541-491A-254D-AA62-4EF4EF940EE4}"/>
              </a:ext>
            </a:extLst>
          </p:cNvPr>
          <p:cNvPicPr>
            <a:picLocks noChangeAspect="1"/>
          </p:cNvPicPr>
          <p:nvPr/>
        </p:nvPicPr>
        <p:blipFill rotWithShape="1">
          <a:blip r:embed="rId3"/>
          <a:srcRect l="16731" r="1631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8152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p:txBody>
          <a:bodyPr>
            <a:normAutofit/>
          </a:bodyPr>
          <a:lstStyle/>
          <a:p>
            <a:r>
              <a:rPr lang="en-US" b="1" dirty="0">
                <a:solidFill>
                  <a:srgbClr val="FF0000"/>
                </a:solidFill>
              </a:rPr>
              <a:t>New Application For Research Grant To FSC</a:t>
            </a:r>
            <a:br>
              <a:rPr lang="en-US" b="1" dirty="0"/>
            </a:br>
            <a:r>
              <a:rPr lang="en-US" dirty="0"/>
              <a:t>(Page 1 of 5)</a:t>
            </a:r>
          </a:p>
        </p:txBody>
      </p:sp>
      <p:graphicFrame>
        <p:nvGraphicFramePr>
          <p:cNvPr id="5" name="Content Placeholder 2">
            <a:extLst>
              <a:ext uri="{FF2B5EF4-FFF2-40B4-BE49-F238E27FC236}">
                <a16:creationId xmlns:a16="http://schemas.microsoft.com/office/drawing/2014/main" id="{84823E93-7956-4262-8FBC-4A5DA16AC70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40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572493" y="238539"/>
            <a:ext cx="11018520" cy="1434415"/>
          </a:xfrm>
        </p:spPr>
        <p:txBody>
          <a:bodyPr anchor="b">
            <a:normAutofit/>
          </a:bodyPr>
          <a:lstStyle/>
          <a:p>
            <a:r>
              <a:rPr lang="en-US" sz="4600" b="1"/>
              <a:t>New Application For Research Grant To FSC </a:t>
            </a:r>
            <a:r>
              <a:rPr lang="en-US" sz="4600"/>
              <a:t>(Page 2 of 5)</a:t>
            </a:r>
          </a:p>
        </p:txBody>
      </p:sp>
      <p:sp>
        <p:nvSpPr>
          <p:cNvPr id="4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n taking adhesive note from a glass wall in an office">
            <a:extLst>
              <a:ext uri="{FF2B5EF4-FFF2-40B4-BE49-F238E27FC236}">
                <a16:creationId xmlns:a16="http://schemas.microsoft.com/office/drawing/2014/main" id="{2996A956-49F6-2D40-A978-E49A7C37D0B2}"/>
              </a:ext>
            </a:extLst>
          </p:cNvPr>
          <p:cNvPicPr>
            <a:picLocks noChangeAspect="1"/>
          </p:cNvPicPr>
          <p:nvPr/>
        </p:nvPicPr>
        <p:blipFill rotWithShape="1">
          <a:blip r:embed="rId2"/>
          <a:srcRect l="27400" r="8384" b="2"/>
          <a:stretch/>
        </p:blipFill>
        <p:spPr>
          <a:xfrm>
            <a:off x="7675658" y="2093976"/>
            <a:ext cx="3941064" cy="4096512"/>
          </a:xfrm>
          <a:prstGeom prst="rect">
            <a:avLst/>
          </a:prstGeom>
        </p:spPr>
      </p:pic>
      <p:graphicFrame>
        <p:nvGraphicFramePr>
          <p:cNvPr id="5" name="Content Placeholder 2">
            <a:extLst>
              <a:ext uri="{FF2B5EF4-FFF2-40B4-BE49-F238E27FC236}">
                <a16:creationId xmlns:a16="http://schemas.microsoft.com/office/drawing/2014/main" id="{6A48CF27-826B-4114-89CE-7BDB78C51608}"/>
              </a:ext>
            </a:extLst>
          </p:cNvPr>
          <p:cNvGraphicFramePr>
            <a:graphicFrameLocks noGrp="1"/>
          </p:cNvGraphicFramePr>
          <p:nvPr>
            <p:ph idx="1"/>
            <p:extLst>
              <p:ext uri="{D42A27DB-BD31-4B8C-83A1-F6EECF244321}">
                <p14:modId xmlns:p14="http://schemas.microsoft.com/office/powerpoint/2010/main" val="1617776799"/>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9919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 up of pushpins on roadmap route">
            <a:extLst>
              <a:ext uri="{FF2B5EF4-FFF2-40B4-BE49-F238E27FC236}">
                <a16:creationId xmlns:a16="http://schemas.microsoft.com/office/drawing/2014/main" id="{E7CC397D-9694-6447-B40E-A1FF609C3C60}"/>
              </a:ext>
            </a:extLst>
          </p:cNvPr>
          <p:cNvPicPr>
            <a:picLocks noChangeAspect="1"/>
          </p:cNvPicPr>
          <p:nvPr/>
        </p:nvPicPr>
        <p:blipFill rotWithShape="1">
          <a:blip r:embed="rId2"/>
          <a:srcRect r="6237"/>
          <a:stretch/>
        </p:blipFill>
        <p:spPr>
          <a:xfrm>
            <a:off x="2522356" y="10"/>
            <a:ext cx="9669642" cy="6857990"/>
          </a:xfrm>
          <a:prstGeom prst="rect">
            <a:avLst/>
          </a:prstGeom>
        </p:spPr>
      </p:pic>
      <p:sp>
        <p:nvSpPr>
          <p:cNvPr id="58" name="Rectangle 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838200" y="365125"/>
            <a:ext cx="3822189" cy="1899912"/>
          </a:xfrm>
        </p:spPr>
        <p:txBody>
          <a:bodyPr>
            <a:normAutofit/>
          </a:bodyPr>
          <a:lstStyle/>
          <a:p>
            <a:r>
              <a:rPr lang="en-US" sz="3100" b="1" dirty="0"/>
              <a:t>New Application For </a:t>
            </a:r>
            <a:br>
              <a:rPr lang="en-US" sz="3100" b="1" dirty="0"/>
            </a:br>
            <a:r>
              <a:rPr lang="en-US" sz="3100" b="1" dirty="0"/>
              <a:t>Research Grant To FSC</a:t>
            </a:r>
            <a:br>
              <a:rPr lang="en-US" sz="3100" b="1" dirty="0"/>
            </a:br>
            <a:r>
              <a:rPr lang="en-US" sz="3100" dirty="0"/>
              <a:t>(Page 3 of 5)</a:t>
            </a:r>
          </a:p>
        </p:txBody>
      </p:sp>
      <p:graphicFrame>
        <p:nvGraphicFramePr>
          <p:cNvPr id="5" name="Content Placeholder 2">
            <a:extLst>
              <a:ext uri="{FF2B5EF4-FFF2-40B4-BE49-F238E27FC236}">
                <a16:creationId xmlns:a16="http://schemas.microsoft.com/office/drawing/2014/main" id="{EE51B182-32A3-487B-A8EF-865F7EE1FB88}"/>
              </a:ext>
            </a:extLst>
          </p:cNvPr>
          <p:cNvGraphicFramePr>
            <a:graphicFrameLocks noGrp="1"/>
          </p:cNvGraphicFramePr>
          <p:nvPr>
            <p:ph idx="1"/>
            <p:extLst>
              <p:ext uri="{D42A27DB-BD31-4B8C-83A1-F6EECF244321}">
                <p14:modId xmlns:p14="http://schemas.microsoft.com/office/powerpoint/2010/main" val="53023596"/>
              </p:ext>
            </p:extLst>
          </p:nvPr>
        </p:nvGraphicFramePr>
        <p:xfrm>
          <a:off x="838200" y="2661602"/>
          <a:ext cx="6836229" cy="3862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779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Travel essentials on a table">
            <a:extLst>
              <a:ext uri="{FF2B5EF4-FFF2-40B4-BE49-F238E27FC236}">
                <a16:creationId xmlns:a16="http://schemas.microsoft.com/office/drawing/2014/main" id="{BAE4BF6D-CB47-6949-BBA2-0A24B1F557AC}"/>
              </a:ext>
            </a:extLst>
          </p:cNvPr>
          <p:cNvPicPr>
            <a:picLocks noChangeAspect="1"/>
          </p:cNvPicPr>
          <p:nvPr/>
        </p:nvPicPr>
        <p:blipFill rotWithShape="1">
          <a:blip r:embed="rId2">
            <a:alphaModFix amt="6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838199" y="557189"/>
            <a:ext cx="5257801" cy="5571899"/>
          </a:xfrm>
        </p:spPr>
        <p:txBody>
          <a:bodyPr>
            <a:normAutofit/>
          </a:bodyPr>
          <a:lstStyle/>
          <a:p>
            <a:r>
              <a:rPr lang="en-US" b="1" dirty="0">
                <a:solidFill>
                  <a:srgbClr val="FFFFFF"/>
                </a:solidFill>
              </a:rPr>
              <a:t>New Application For Research Grant To FSC</a:t>
            </a:r>
            <a:br>
              <a:rPr lang="en-US" b="1" dirty="0">
                <a:solidFill>
                  <a:srgbClr val="FFFFFF"/>
                </a:solidFill>
              </a:rPr>
            </a:br>
            <a:r>
              <a:rPr lang="en-US" dirty="0">
                <a:solidFill>
                  <a:srgbClr val="FFFFFF"/>
                </a:solidFill>
              </a:rPr>
              <a:t>(Page 4 of 5)</a:t>
            </a:r>
          </a:p>
        </p:txBody>
      </p:sp>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5780314" y="557189"/>
            <a:ext cx="5573485" cy="5571899"/>
          </a:xfrm>
        </p:spPr>
        <p:txBody>
          <a:bodyPr anchor="ctr">
            <a:normAutofit/>
          </a:bodyPr>
          <a:lstStyle/>
          <a:p>
            <a:r>
              <a:rPr lang="en-US" sz="2000" b="1" u="sng" dirty="0">
                <a:solidFill>
                  <a:srgbClr val="FFFFFF"/>
                </a:solidFill>
              </a:rPr>
              <a:t>Criteria for assessment of the research.</a:t>
            </a:r>
            <a:r>
              <a:rPr lang="en-US" sz="2000" dirty="0">
                <a:solidFill>
                  <a:srgbClr val="FFFFFF"/>
                </a:solidFill>
              </a:rPr>
              <a:t> How will the FSC assess if it has accomplished its purpose?</a:t>
            </a:r>
          </a:p>
          <a:p>
            <a:r>
              <a:rPr lang="en-US" sz="2000" b="1" u="sng" dirty="0">
                <a:solidFill>
                  <a:srgbClr val="FFFFFF"/>
                </a:solidFill>
              </a:rPr>
              <a:t>Reports</a:t>
            </a:r>
            <a:r>
              <a:rPr lang="en-US" sz="2000" u="sng" dirty="0">
                <a:solidFill>
                  <a:srgbClr val="FFFFFF"/>
                </a:solidFill>
              </a:rPr>
              <a:t>. </a:t>
            </a:r>
            <a:r>
              <a:rPr lang="en-US" sz="2000" dirty="0">
                <a:solidFill>
                  <a:srgbClr val="FFFFFF"/>
                </a:solidFill>
              </a:rPr>
              <a:t>A written report is to be sent to the FSC at approximately the half-way point in the project, and a final report is to be sent upon completion of the project. The FSC requires receipt of a copies of publications resulting from this research.</a:t>
            </a:r>
          </a:p>
          <a:p>
            <a:r>
              <a:rPr lang="en-US" sz="2000" b="1" u="sng" dirty="0">
                <a:solidFill>
                  <a:srgbClr val="FFFFFF"/>
                </a:solidFill>
              </a:rPr>
              <a:t>References</a:t>
            </a:r>
          </a:p>
          <a:p>
            <a:r>
              <a:rPr lang="en-US" sz="2000" b="1" u="sng" dirty="0">
                <a:solidFill>
                  <a:srgbClr val="FFFFFF"/>
                </a:solidFill>
              </a:rPr>
              <a:t>Proposed budget</a:t>
            </a:r>
            <a:endParaRPr lang="en-US" sz="2000" dirty="0">
              <a:solidFill>
                <a:srgbClr val="FFFFFF"/>
              </a:solidFill>
            </a:endParaRPr>
          </a:p>
          <a:p>
            <a:r>
              <a:rPr lang="en-US" sz="2000" dirty="0">
                <a:solidFill>
                  <a:srgbClr val="FFFFFF"/>
                </a:solidFill>
              </a:rPr>
              <a:t>Total budget, total amount requested from FSC.</a:t>
            </a:r>
          </a:p>
          <a:p>
            <a:r>
              <a:rPr lang="en-US" sz="2000" b="1" u="sng" dirty="0">
                <a:solidFill>
                  <a:srgbClr val="FFFFFF"/>
                </a:solidFill>
              </a:rPr>
              <a:t>Other support.</a:t>
            </a:r>
            <a:r>
              <a:rPr lang="en-US" sz="2000" dirty="0">
                <a:solidFill>
                  <a:srgbClr val="FFFFFF"/>
                </a:solidFill>
              </a:rPr>
              <a:t> List </a:t>
            </a:r>
            <a:r>
              <a:rPr lang="en-US" sz="2000" u="sng" dirty="0">
                <a:solidFill>
                  <a:srgbClr val="FFFFFF"/>
                </a:solidFill>
              </a:rPr>
              <a:t>both</a:t>
            </a:r>
            <a:r>
              <a:rPr lang="en-US" sz="2000" dirty="0">
                <a:solidFill>
                  <a:srgbClr val="FFFFFF"/>
                </a:solidFill>
              </a:rPr>
              <a:t> external and internal sources, periods and direct cost amounts of </a:t>
            </a:r>
            <a:r>
              <a:rPr lang="en-US" sz="2000" u="sng" dirty="0">
                <a:solidFill>
                  <a:srgbClr val="FFFFFF"/>
                </a:solidFill>
              </a:rPr>
              <a:t>all other support received or requested</a:t>
            </a:r>
            <a:r>
              <a:rPr lang="en-US" sz="2000" dirty="0">
                <a:solidFill>
                  <a:srgbClr val="FFFFFF"/>
                </a:solidFill>
              </a:rPr>
              <a:t> (1) for this research and (2) for other research. Clearly identify other requests which duplicate this one.</a:t>
            </a:r>
          </a:p>
        </p:txBody>
      </p:sp>
    </p:spTree>
    <p:extLst>
      <p:ext uri="{BB962C8B-B14F-4D97-AF65-F5344CB8AC3E}">
        <p14:creationId xmlns:p14="http://schemas.microsoft.com/office/powerpoint/2010/main" val="3794436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Filling out forms on a table">
            <a:extLst>
              <a:ext uri="{FF2B5EF4-FFF2-40B4-BE49-F238E27FC236}">
                <a16:creationId xmlns:a16="http://schemas.microsoft.com/office/drawing/2014/main" id="{0E7F7A7A-053E-F942-B8B6-2DBB79A77DEF}"/>
              </a:ext>
            </a:extLst>
          </p:cNvPr>
          <p:cNvPicPr>
            <a:picLocks noChangeAspect="1"/>
          </p:cNvPicPr>
          <p:nvPr/>
        </p:nvPicPr>
        <p:blipFill rotWithShape="1">
          <a:blip r:embed="rId3"/>
          <a:srcRect t="10510" b="5221"/>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709448" y="1632860"/>
            <a:ext cx="4204137" cy="1623844"/>
          </a:xfrm>
        </p:spPr>
        <p:txBody>
          <a:bodyPr>
            <a:normAutofit/>
          </a:bodyPr>
          <a:lstStyle/>
          <a:p>
            <a:pPr algn="ctr"/>
            <a:r>
              <a:rPr lang="en-US" sz="2800" b="1" dirty="0"/>
              <a:t>New Application For Research Grant To FSC</a:t>
            </a:r>
            <a:br>
              <a:rPr lang="en-US" sz="2800" b="1" dirty="0"/>
            </a:br>
            <a:r>
              <a:rPr lang="en-US" sz="2800" dirty="0"/>
              <a:t>(Page 5 of 5)</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525516" y="3891389"/>
            <a:ext cx="4593021" cy="2146023"/>
          </a:xfrm>
        </p:spPr>
        <p:txBody>
          <a:bodyPr anchor="ctr">
            <a:normAutofit fontScale="92500" lnSpcReduction="20000"/>
          </a:bodyPr>
          <a:lstStyle/>
          <a:p>
            <a:r>
              <a:rPr lang="en-US" sz="1800" dirty="0"/>
              <a:t>Signature of principal investigator, date</a:t>
            </a:r>
          </a:p>
          <a:p>
            <a:r>
              <a:rPr lang="en-US" sz="1800" dirty="0"/>
              <a:t>Name of institution adopting and assuming responsibility for the above project, believing that the principal investigator is qualified to conduct the project, and accepting the Conditions of Grant, if a grant should be approved.</a:t>
            </a:r>
          </a:p>
          <a:p>
            <a:r>
              <a:rPr lang="en-US" sz="1800" dirty="0"/>
              <a:t>Name, position and signature of authorized officer, date.</a:t>
            </a:r>
          </a:p>
          <a:p>
            <a:endParaRPr lang="en-US" sz="1800" dirty="0"/>
          </a:p>
          <a:p>
            <a:pPr marL="0" indent="0">
              <a:buNone/>
            </a:pPr>
            <a:endParaRPr lang="en-US" sz="1800" dirty="0"/>
          </a:p>
        </p:txBody>
      </p:sp>
    </p:spTree>
    <p:extLst>
      <p:ext uri="{BB962C8B-B14F-4D97-AF65-F5344CB8AC3E}">
        <p14:creationId xmlns:p14="http://schemas.microsoft.com/office/powerpoint/2010/main" val="158175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board with writing on it&#10;&#10;Description automatically generated with medium confidence">
            <a:extLst>
              <a:ext uri="{FF2B5EF4-FFF2-40B4-BE49-F238E27FC236}">
                <a16:creationId xmlns:a16="http://schemas.microsoft.com/office/drawing/2014/main" id="{0A457BCC-E5A6-4BFD-A886-E0512A6E46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C5134-56FA-3340-8CB5-6BD6157148F8}"/>
              </a:ext>
            </a:extLst>
          </p:cNvPr>
          <p:cNvSpPr>
            <a:spLocks noGrp="1"/>
          </p:cNvSpPr>
          <p:nvPr>
            <p:ph type="ctrTitle"/>
          </p:nvPr>
        </p:nvSpPr>
        <p:spPr>
          <a:xfrm>
            <a:off x="1097280" y="950258"/>
            <a:ext cx="10058400" cy="3496236"/>
          </a:xfrm>
          <a:effectLst>
            <a:outerShdw blurRad="50800" dist="38100" dir="2700000" algn="tl" rotWithShape="0">
              <a:prstClr val="black">
                <a:alpha val="40000"/>
              </a:prstClr>
            </a:outerShdw>
          </a:effectLst>
        </p:spPr>
        <p:txBody>
          <a:bodyPr vert="horz" lIns="91440" tIns="45720" rIns="91440" bIns="45720" rtlCol="0" anchor="b">
            <a:normAutofit/>
          </a:bodyPr>
          <a:lstStyle/>
          <a:p>
            <a:r>
              <a:rPr lang="en-US" sz="5200" dirty="0">
                <a:solidFill>
                  <a:srgbClr val="FF0000"/>
                </a:solidFill>
              </a:rPr>
              <a:t>Universities have </a:t>
            </a:r>
            <a:br>
              <a:rPr lang="en-US" sz="5200" dirty="0">
                <a:solidFill>
                  <a:srgbClr val="FF0000"/>
                </a:solidFill>
              </a:rPr>
            </a:br>
            <a:r>
              <a:rPr lang="en-US" sz="5200" dirty="0">
                <a:solidFill>
                  <a:srgbClr val="FF0000"/>
                </a:solidFill>
              </a:rPr>
              <a:t>three core functions: </a:t>
            </a:r>
            <a:br>
              <a:rPr lang="en-US" sz="5200" dirty="0">
                <a:solidFill>
                  <a:srgbClr val="FF0000"/>
                </a:solidFill>
              </a:rPr>
            </a:br>
            <a:r>
              <a:rPr lang="en-US" sz="5200" dirty="0">
                <a:solidFill>
                  <a:srgbClr val="FF0000"/>
                </a:solidFill>
              </a:rPr>
              <a:t>teaching, research and service</a:t>
            </a:r>
            <a:r>
              <a:rPr lang="en-US" sz="5200" dirty="0">
                <a:solidFill>
                  <a:srgbClr val="FFFFFF"/>
                </a:solidFill>
              </a:rPr>
              <a:t>.</a:t>
            </a:r>
          </a:p>
        </p:txBody>
      </p:sp>
    </p:spTree>
    <p:extLst>
      <p:ext uri="{BB962C8B-B14F-4D97-AF65-F5344CB8AC3E}">
        <p14:creationId xmlns:p14="http://schemas.microsoft.com/office/powerpoint/2010/main" val="30563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using megaphone">
            <a:extLst>
              <a:ext uri="{FF2B5EF4-FFF2-40B4-BE49-F238E27FC236}">
                <a16:creationId xmlns:a16="http://schemas.microsoft.com/office/drawing/2014/main" id="{14BC57BF-39C9-A845-97DA-6D6E16B4F868}"/>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838200" y="365125"/>
            <a:ext cx="3822189" cy="1899912"/>
          </a:xfrm>
        </p:spPr>
        <p:txBody>
          <a:bodyPr>
            <a:normAutofit/>
          </a:bodyPr>
          <a:lstStyle/>
          <a:p>
            <a:r>
              <a:rPr lang="en-US" sz="3100" b="1"/>
              <a:t>New Application For Communication Grant </a:t>
            </a:r>
            <a:br>
              <a:rPr lang="en-US" sz="3100" b="1"/>
            </a:br>
            <a:r>
              <a:rPr lang="en-US" sz="3100" b="1"/>
              <a:t>To FSC </a:t>
            </a:r>
            <a:r>
              <a:rPr lang="en-US" sz="3100"/>
              <a:t>(Page 1 of 5)</a:t>
            </a:r>
          </a:p>
        </p:txBody>
      </p:sp>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838200" y="2434201"/>
            <a:ext cx="5257800" cy="4058674"/>
          </a:xfrm>
        </p:spPr>
        <p:txBody>
          <a:bodyPr>
            <a:normAutofit fontScale="85000" lnSpcReduction="10000"/>
          </a:bodyPr>
          <a:lstStyle/>
          <a:p>
            <a:r>
              <a:rPr lang="en-US" sz="2000" b="1" u="sng" dirty="0"/>
              <a:t>Purpose of This Project</a:t>
            </a:r>
            <a:r>
              <a:rPr lang="en-US" sz="2000" b="1" dirty="0"/>
              <a:t>: </a:t>
            </a:r>
            <a:r>
              <a:rPr lang="en-US" sz="2000" dirty="0"/>
              <a:t>Confine responses to this form, using one side only. Expand this file or attach additional pages if necessary, but complete grant request is not to exceed six pages.</a:t>
            </a:r>
          </a:p>
          <a:p>
            <a:r>
              <a:rPr lang="en-US" sz="2000" b="1" u="sng" dirty="0"/>
              <a:t>Grantee</a:t>
            </a:r>
            <a:r>
              <a:rPr lang="en-US" sz="2000" b="1" dirty="0"/>
              <a:t>: </a:t>
            </a:r>
            <a:r>
              <a:rPr lang="en-US" sz="2000" dirty="0"/>
              <a:t>Person requesting support and responsible for completion of the proposed project.</a:t>
            </a:r>
          </a:p>
          <a:p>
            <a:pPr lvl="1"/>
            <a:r>
              <a:rPr lang="en-US" sz="2000" dirty="0"/>
              <a:t>Name, professional position, institution , department, address, telephone, e-mail</a:t>
            </a:r>
          </a:p>
          <a:p>
            <a:pPr lvl="1"/>
            <a:r>
              <a:rPr lang="en-US" sz="2000" dirty="0"/>
              <a:t>Education and experience (degrees and relevant previous experience)</a:t>
            </a:r>
          </a:p>
          <a:p>
            <a:r>
              <a:rPr lang="en-US" sz="2000" dirty="0"/>
              <a:t>Other people who will be collaborating on this project. (Copy this section if more than one collaborator).</a:t>
            </a:r>
          </a:p>
          <a:p>
            <a:pPr lvl="1"/>
            <a:r>
              <a:rPr lang="en-US" sz="2000" dirty="0"/>
              <a:t>Name, professional position</a:t>
            </a:r>
            <a:r>
              <a:rPr lang="en-US" sz="2000" i="1" dirty="0"/>
              <a:t>, </a:t>
            </a:r>
            <a:r>
              <a:rPr lang="en-US" sz="2000" dirty="0"/>
              <a:t>institution, department, address, telephone, e-mail</a:t>
            </a:r>
          </a:p>
          <a:p>
            <a:pPr lvl="1"/>
            <a:r>
              <a:rPr lang="en-US" sz="2000" dirty="0"/>
              <a:t>Education and experience (degrees and relevant previous experience)</a:t>
            </a:r>
          </a:p>
          <a:p>
            <a:pPr marL="0" indent="0">
              <a:buNone/>
            </a:pPr>
            <a:endParaRPr lang="en-US" sz="1100" dirty="0"/>
          </a:p>
        </p:txBody>
      </p:sp>
    </p:spTree>
    <p:extLst>
      <p:ext uri="{BB962C8B-B14F-4D97-AF65-F5344CB8AC3E}">
        <p14:creationId xmlns:p14="http://schemas.microsoft.com/office/powerpoint/2010/main" val="4223622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blue fabric&#10;&#10;Description automatically generated with low confidence">
            <a:extLst>
              <a:ext uri="{FF2B5EF4-FFF2-40B4-BE49-F238E27FC236}">
                <a16:creationId xmlns:a16="http://schemas.microsoft.com/office/drawing/2014/main" id="{F29DB6C4-0A61-4248-8315-AF0FF49A144C}"/>
              </a:ext>
            </a:extLst>
          </p:cNvPr>
          <p:cNvPicPr>
            <a:picLocks noChangeAspect="1"/>
          </p:cNvPicPr>
          <p:nvPr/>
        </p:nvPicPr>
        <p:blipFill rotWithShape="1">
          <a:blip r:embed="rId2">
            <a:duotone>
              <a:prstClr val="black"/>
              <a:prstClr val="white"/>
            </a:duotone>
            <a:alphaModFix amt="35000"/>
          </a:blip>
          <a:srcRect t="1910" b="1382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838201" y="1065862"/>
            <a:ext cx="2855251" cy="4726276"/>
          </a:xfrm>
        </p:spPr>
        <p:txBody>
          <a:bodyPr>
            <a:normAutofit/>
          </a:bodyPr>
          <a:lstStyle/>
          <a:p>
            <a:pPr algn="r"/>
            <a:r>
              <a:rPr lang="en-US" sz="3200" b="1" dirty="0"/>
              <a:t>New Application For Communication Grant </a:t>
            </a:r>
            <a:br>
              <a:rPr lang="en-US" sz="3200" b="1" dirty="0"/>
            </a:br>
            <a:r>
              <a:rPr lang="en-US" sz="3200" b="1" dirty="0"/>
              <a:t>To FSC </a:t>
            </a:r>
            <a:br>
              <a:rPr lang="en-US" sz="3200" b="1" dirty="0"/>
            </a:br>
            <a:r>
              <a:rPr lang="en-US" sz="3200" dirty="0"/>
              <a:t>(Page 2 of 5)</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E74B4A4-4D32-4712-B13C-CEBD3C54D454}"/>
              </a:ext>
            </a:extLst>
          </p:cNvPr>
          <p:cNvGraphicFramePr>
            <a:graphicFrameLocks noGrp="1"/>
          </p:cNvGraphicFramePr>
          <p:nvPr>
            <p:ph idx="1"/>
            <p:extLst>
              <p:ext uri="{D42A27DB-BD31-4B8C-83A1-F6EECF244321}">
                <p14:modId xmlns:p14="http://schemas.microsoft.com/office/powerpoint/2010/main" val="1745309537"/>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402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3A5BDD60-6361-4D72-8062-D658C8D69AEF}"/>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838200" y="365125"/>
            <a:ext cx="3822189" cy="1899912"/>
          </a:xfrm>
        </p:spPr>
        <p:txBody>
          <a:bodyPr>
            <a:normAutofit/>
          </a:bodyPr>
          <a:lstStyle/>
          <a:p>
            <a:r>
              <a:rPr lang="en-US" sz="3200" b="1" dirty="0"/>
              <a:t>New Application For Communication Grant </a:t>
            </a:r>
            <a:br>
              <a:rPr lang="en-US" sz="3200" b="1" dirty="0"/>
            </a:br>
            <a:r>
              <a:rPr lang="en-US" sz="3200" b="1" dirty="0"/>
              <a:t>To FSC </a:t>
            </a:r>
            <a:r>
              <a:rPr lang="en-US" sz="3200" dirty="0"/>
              <a:t>(Page 3 of 5)</a:t>
            </a:r>
          </a:p>
        </p:txBody>
      </p:sp>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838200" y="2434201"/>
            <a:ext cx="6835588" cy="3742762"/>
          </a:xfrm>
        </p:spPr>
        <p:txBody>
          <a:bodyPr>
            <a:normAutofit/>
          </a:bodyPr>
          <a:lstStyle/>
          <a:p>
            <a:r>
              <a:rPr lang="en-US" sz="2000" b="1" u="sng" dirty="0"/>
              <a:t>Plan of procedure. </a:t>
            </a:r>
            <a:r>
              <a:rPr lang="en-US" sz="2000" dirty="0"/>
              <a:t>Plan of what is to be done and its relation to above statement; point out innovative features and annotate literature references that are particularly pertinent. If this project is a collaboration involving more than one institution, describe the nature of the collaboration.</a:t>
            </a:r>
          </a:p>
          <a:p>
            <a:r>
              <a:rPr lang="en-US" sz="2000" b="1" u="sng" dirty="0"/>
              <a:t>Marketing/distribution plan. </a:t>
            </a:r>
            <a:r>
              <a:rPr lang="en-US" sz="2000" dirty="0"/>
              <a:t>How will the product being created be marketed and distributed?</a:t>
            </a:r>
          </a:p>
          <a:p>
            <a:r>
              <a:rPr lang="en-US" sz="2000" b="1" u="sng" dirty="0"/>
              <a:t>Expected time line for the research</a:t>
            </a:r>
          </a:p>
          <a:p>
            <a:pPr lvl="1"/>
            <a:r>
              <a:rPr lang="en-US" sz="2000" dirty="0"/>
              <a:t>Starting date</a:t>
            </a:r>
          </a:p>
          <a:p>
            <a:pPr lvl="1"/>
            <a:r>
              <a:rPr lang="en-US" sz="2000" dirty="0"/>
              <a:t>Other significant dates</a:t>
            </a:r>
          </a:p>
          <a:p>
            <a:pPr lvl="1"/>
            <a:r>
              <a:rPr lang="en-US" sz="2000" dirty="0"/>
              <a:t>Completion date</a:t>
            </a:r>
          </a:p>
          <a:p>
            <a:endParaRPr lang="en-US" sz="2000" dirty="0"/>
          </a:p>
          <a:p>
            <a:pPr marL="0" indent="0">
              <a:buNone/>
            </a:pPr>
            <a:endParaRPr lang="en-US" sz="2000" dirty="0"/>
          </a:p>
        </p:txBody>
      </p:sp>
    </p:spTree>
    <p:extLst>
      <p:ext uri="{BB962C8B-B14F-4D97-AF65-F5344CB8AC3E}">
        <p14:creationId xmlns:p14="http://schemas.microsoft.com/office/powerpoint/2010/main" val="878468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640080" y="325369"/>
            <a:ext cx="4368602" cy="1956841"/>
          </a:xfrm>
        </p:spPr>
        <p:txBody>
          <a:bodyPr anchor="b">
            <a:normAutofit/>
          </a:bodyPr>
          <a:lstStyle/>
          <a:p>
            <a:r>
              <a:rPr lang="en-US" sz="3400" b="1"/>
              <a:t>New Application For Communication Grant </a:t>
            </a:r>
            <a:br>
              <a:rPr lang="en-US" sz="3400" b="1"/>
            </a:br>
            <a:r>
              <a:rPr lang="en-US" sz="3400" b="1"/>
              <a:t>To FSC </a:t>
            </a:r>
            <a:r>
              <a:rPr lang="en-US" sz="3400"/>
              <a:t>(Page 4 of 5)</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640079" y="2872899"/>
            <a:ext cx="4810461" cy="3659732"/>
          </a:xfrm>
        </p:spPr>
        <p:txBody>
          <a:bodyPr>
            <a:normAutofit fontScale="92500" lnSpcReduction="20000"/>
          </a:bodyPr>
          <a:lstStyle/>
          <a:p>
            <a:r>
              <a:rPr lang="en-US" sz="1800" b="1" u="sng" dirty="0"/>
              <a:t>Criteria for assessment. </a:t>
            </a:r>
            <a:r>
              <a:rPr lang="en-US" sz="1800" dirty="0"/>
              <a:t>How will the FSC  assess if it has accomplished its purpose?</a:t>
            </a:r>
          </a:p>
          <a:p>
            <a:r>
              <a:rPr lang="en-US" sz="1800" b="1" u="sng" dirty="0"/>
              <a:t>Reports</a:t>
            </a:r>
            <a:r>
              <a:rPr lang="en-US" sz="1800" u="sng" dirty="0"/>
              <a:t>. </a:t>
            </a:r>
            <a:r>
              <a:rPr lang="en-US" sz="1800" dirty="0"/>
              <a:t>A written report is to be sent to the FSC at approximately the half-way point in the project, and a final report is to be sent upon completion of the project. The FSC requires receipt of a copy of publications resulting from this research.</a:t>
            </a:r>
          </a:p>
          <a:p>
            <a:r>
              <a:rPr lang="en-US" sz="1800" b="1" u="sng" dirty="0"/>
              <a:t>Proposed budget.</a:t>
            </a:r>
            <a:r>
              <a:rPr lang="en-US" sz="1800" dirty="0"/>
              <a:t>	Include all production, marketing and distribution costs. Be sure to include sufficient detail to allow reasonable evaluation.</a:t>
            </a:r>
          </a:p>
          <a:p>
            <a:r>
              <a:rPr lang="en-US" sz="1800" b="1" u="sng" dirty="0"/>
              <a:t>Other funding.</a:t>
            </a:r>
            <a:r>
              <a:rPr lang="en-US" sz="1800" dirty="0"/>
              <a:t> List </a:t>
            </a:r>
            <a:r>
              <a:rPr lang="en-US" sz="1800" u="sng" dirty="0"/>
              <a:t>both</a:t>
            </a:r>
            <a:r>
              <a:rPr lang="en-US" sz="1800" dirty="0"/>
              <a:t> external and funding received or requested to support this project.</a:t>
            </a:r>
          </a:p>
          <a:p>
            <a:r>
              <a:rPr lang="en-US" sz="1800" b="1" u="sng" dirty="0"/>
              <a:t>Total requested from the FSC</a:t>
            </a:r>
            <a:endParaRPr lang="en-US" sz="1800" b="1" dirty="0"/>
          </a:p>
          <a:p>
            <a:pPr marL="0" indent="0">
              <a:buNone/>
            </a:pPr>
            <a:endParaRPr lang="en-US" sz="1400" dirty="0"/>
          </a:p>
        </p:txBody>
      </p:sp>
      <p:pic>
        <p:nvPicPr>
          <p:cNvPr id="5" name="Picture 4" descr="Different sizes of piggybanks in pastel colors">
            <a:extLst>
              <a:ext uri="{FF2B5EF4-FFF2-40B4-BE49-F238E27FC236}">
                <a16:creationId xmlns:a16="http://schemas.microsoft.com/office/drawing/2014/main" id="{E8DA8133-3069-5249-A3D5-22D19B3ED0C0}"/>
              </a:ext>
            </a:extLst>
          </p:cNvPr>
          <p:cNvPicPr>
            <a:picLocks noChangeAspect="1"/>
          </p:cNvPicPr>
          <p:nvPr/>
        </p:nvPicPr>
        <p:blipFill rotWithShape="1">
          <a:blip r:embed="rId2"/>
          <a:srcRect l="12862" r="2018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1313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86B9-63B1-3D40-98C5-596312466820}"/>
              </a:ext>
            </a:extLst>
          </p:cNvPr>
          <p:cNvSpPr>
            <a:spLocks noGrp="1"/>
          </p:cNvSpPr>
          <p:nvPr>
            <p:ph type="title"/>
          </p:nvPr>
        </p:nvSpPr>
        <p:spPr>
          <a:xfrm>
            <a:off x="481013" y="3752849"/>
            <a:ext cx="3481387" cy="2452687"/>
          </a:xfrm>
        </p:spPr>
        <p:txBody>
          <a:bodyPr anchor="ctr">
            <a:noAutofit/>
          </a:bodyPr>
          <a:lstStyle/>
          <a:p>
            <a:r>
              <a:rPr lang="en-US" sz="3200" b="1" dirty="0"/>
              <a:t>New Application For Communication Grant</a:t>
            </a:r>
            <a:br>
              <a:rPr lang="en-US" sz="3200" b="1" dirty="0"/>
            </a:br>
            <a:r>
              <a:rPr lang="en-US" sz="3200" b="1" dirty="0"/>
              <a:t>To FSC (</a:t>
            </a:r>
            <a:r>
              <a:rPr lang="en-US" sz="3200" dirty="0"/>
              <a:t>Page 5 of 5)</a:t>
            </a:r>
          </a:p>
        </p:txBody>
      </p:sp>
      <p:pic>
        <p:nvPicPr>
          <p:cNvPr id="5" name="Picture 4" descr="Woman signing contract">
            <a:extLst>
              <a:ext uri="{FF2B5EF4-FFF2-40B4-BE49-F238E27FC236}">
                <a16:creationId xmlns:a16="http://schemas.microsoft.com/office/drawing/2014/main" id="{97B5A762-9A6A-F041-9E4B-17452EFC4299}"/>
              </a:ext>
            </a:extLst>
          </p:cNvPr>
          <p:cNvPicPr>
            <a:picLocks noChangeAspect="1"/>
          </p:cNvPicPr>
          <p:nvPr/>
        </p:nvPicPr>
        <p:blipFill rotWithShape="1">
          <a:blip r:embed="rId3"/>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B71C725-0F70-934B-AFB8-104C7DEF83D8}"/>
              </a:ext>
            </a:extLst>
          </p:cNvPr>
          <p:cNvSpPr>
            <a:spLocks noGrp="1"/>
          </p:cNvSpPr>
          <p:nvPr>
            <p:ph idx="1"/>
          </p:nvPr>
        </p:nvSpPr>
        <p:spPr>
          <a:xfrm>
            <a:off x="4223982" y="3752850"/>
            <a:ext cx="7968018" cy="3293409"/>
          </a:xfrm>
        </p:spPr>
        <p:txBody>
          <a:bodyPr anchor="ctr">
            <a:normAutofit/>
          </a:bodyPr>
          <a:lstStyle/>
          <a:p>
            <a:r>
              <a:rPr lang="en-US" sz="2000" dirty="0"/>
              <a:t>Signature of principal investigator, date</a:t>
            </a:r>
          </a:p>
          <a:p>
            <a:r>
              <a:rPr lang="en-US" sz="2000" dirty="0"/>
              <a:t>Name of institution adopting and assuming responsibility for the above project, believing that the principal investigator is qualified to conduct the project, and accepting the Conditions of Grant, if a grant should be approved.</a:t>
            </a:r>
          </a:p>
          <a:p>
            <a:r>
              <a:rPr lang="en-US" sz="2000" dirty="0"/>
              <a:t>Name, position and signature of authorized officer, date.</a:t>
            </a:r>
          </a:p>
          <a:p>
            <a:endParaRPr lang="en-US" sz="1800" dirty="0"/>
          </a:p>
          <a:p>
            <a:pPr marL="0" indent="0">
              <a:buNone/>
            </a:pPr>
            <a:endParaRPr lang="en-US" sz="1800" dirty="0"/>
          </a:p>
        </p:txBody>
      </p:sp>
    </p:spTree>
    <p:extLst>
      <p:ext uri="{BB962C8B-B14F-4D97-AF65-F5344CB8AC3E}">
        <p14:creationId xmlns:p14="http://schemas.microsoft.com/office/powerpoint/2010/main" val="896334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tack of magazines on table">
            <a:extLst>
              <a:ext uri="{FF2B5EF4-FFF2-40B4-BE49-F238E27FC236}">
                <a16:creationId xmlns:a16="http://schemas.microsoft.com/office/drawing/2014/main" id="{C638DFA2-8587-AF4F-96DE-1199E27AFE1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C07380B-7B47-724D-9A07-00FA537284FA}"/>
              </a:ext>
            </a:extLst>
          </p:cNvPr>
          <p:cNvSpPr>
            <a:spLocks noGrp="1"/>
          </p:cNvSpPr>
          <p:nvPr>
            <p:ph type="title"/>
          </p:nvPr>
        </p:nvSpPr>
        <p:spPr>
          <a:xfrm>
            <a:off x="838200" y="365125"/>
            <a:ext cx="3822189" cy="1899912"/>
          </a:xfrm>
        </p:spPr>
        <p:txBody>
          <a:bodyPr>
            <a:normAutofit/>
          </a:bodyPr>
          <a:lstStyle/>
          <a:p>
            <a:r>
              <a:rPr lang="en-US" sz="4000" b="1"/>
              <a:t>Conditions of Communication Grant (1 of 2)</a:t>
            </a:r>
          </a:p>
        </p:txBody>
      </p:sp>
      <p:sp>
        <p:nvSpPr>
          <p:cNvPr id="5" name="Content Placeholder 4">
            <a:extLst>
              <a:ext uri="{FF2B5EF4-FFF2-40B4-BE49-F238E27FC236}">
                <a16:creationId xmlns:a16="http://schemas.microsoft.com/office/drawing/2014/main" id="{06A20852-62E1-8146-A33A-D1D62ED43EFA}"/>
              </a:ext>
            </a:extLst>
          </p:cNvPr>
          <p:cNvSpPr>
            <a:spLocks noGrp="1"/>
          </p:cNvSpPr>
          <p:nvPr>
            <p:ph idx="1"/>
          </p:nvPr>
        </p:nvSpPr>
        <p:spPr>
          <a:xfrm>
            <a:off x="838200" y="2434201"/>
            <a:ext cx="7552765" cy="3742762"/>
          </a:xfrm>
        </p:spPr>
        <p:txBody>
          <a:bodyPr>
            <a:noAutofit/>
          </a:bodyPr>
          <a:lstStyle/>
          <a:p>
            <a:pPr marL="0" indent="0">
              <a:buNone/>
            </a:pPr>
            <a:r>
              <a:rPr lang="en-US" sz="2000" dirty="0"/>
              <a:t>The signatures constitute a legally binding agreement between the individual/s and institution/s involved and the General Conference of Seventh-day Adventists Faith and Science Council (FSC). Specifically:</a:t>
            </a:r>
          </a:p>
          <a:p>
            <a:pPr lvl="0"/>
            <a:r>
              <a:rPr lang="en-US" sz="2000" dirty="0"/>
              <a:t>The signatories will make all reasonable efforts to complete the proposed project to the satisfaction of the FSC.</a:t>
            </a:r>
          </a:p>
          <a:p>
            <a:pPr lvl="0"/>
            <a:r>
              <a:rPr lang="en-US" sz="2000" dirty="0"/>
              <a:t>Unless otherwise agreed or subject to specific legal restrictions, all intellectual property—including copyrights to any written material, electronic content, artwork or other products—will be owned by the General Conference of Seventh-day Adventists.</a:t>
            </a:r>
          </a:p>
          <a:p>
            <a:pPr lvl="0"/>
            <a:r>
              <a:rPr lang="en-US" sz="2000" dirty="0"/>
              <a:t>Before release, all products will be vetted and must gain approval from the reviewers designated by the FSC Communication Committee.</a:t>
            </a:r>
          </a:p>
        </p:txBody>
      </p:sp>
    </p:spTree>
    <p:extLst>
      <p:ext uri="{BB962C8B-B14F-4D97-AF65-F5344CB8AC3E}">
        <p14:creationId xmlns:p14="http://schemas.microsoft.com/office/powerpoint/2010/main" val="275954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C07380B-7B47-724D-9A07-00FA537284FA}"/>
              </a:ext>
            </a:extLst>
          </p:cNvPr>
          <p:cNvSpPr>
            <a:spLocks noGrp="1"/>
          </p:cNvSpPr>
          <p:nvPr>
            <p:ph type="title"/>
          </p:nvPr>
        </p:nvSpPr>
        <p:spPr>
          <a:xfrm>
            <a:off x="5297762" y="329184"/>
            <a:ext cx="6251110" cy="1478835"/>
          </a:xfrm>
        </p:spPr>
        <p:txBody>
          <a:bodyPr anchor="b">
            <a:normAutofit/>
          </a:bodyPr>
          <a:lstStyle/>
          <a:p>
            <a:r>
              <a:rPr lang="en-US" sz="3800" b="1" dirty="0"/>
              <a:t>Conditions of Communication Grants (2 of 2)</a:t>
            </a:r>
            <a:endParaRPr lang="en-US" sz="3800" dirty="0"/>
          </a:p>
        </p:txBody>
      </p:sp>
      <p:pic>
        <p:nvPicPr>
          <p:cNvPr id="3" name="Picture 2" descr="A pile of newspapers">
            <a:extLst>
              <a:ext uri="{FF2B5EF4-FFF2-40B4-BE49-F238E27FC236}">
                <a16:creationId xmlns:a16="http://schemas.microsoft.com/office/drawing/2014/main" id="{0182598E-DCFF-B042-A39A-339478187182}"/>
              </a:ext>
            </a:extLst>
          </p:cNvPr>
          <p:cNvPicPr>
            <a:picLocks noChangeAspect="1"/>
          </p:cNvPicPr>
          <p:nvPr/>
        </p:nvPicPr>
        <p:blipFill rotWithShape="1">
          <a:blip r:embed="rId2"/>
          <a:srcRect l="13232" r="3176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6A20852-62E1-8146-A33A-D1D62ED43EFA}"/>
              </a:ext>
            </a:extLst>
          </p:cNvPr>
          <p:cNvSpPr>
            <a:spLocks noGrp="1"/>
          </p:cNvSpPr>
          <p:nvPr>
            <p:ph idx="1"/>
          </p:nvPr>
        </p:nvSpPr>
        <p:spPr>
          <a:xfrm>
            <a:off x="5297762" y="2576115"/>
            <a:ext cx="6481862" cy="3952701"/>
          </a:xfrm>
        </p:spPr>
        <p:txBody>
          <a:bodyPr>
            <a:noAutofit/>
          </a:bodyPr>
          <a:lstStyle/>
          <a:p>
            <a:pPr lvl="0"/>
            <a:r>
              <a:rPr lang="en-US" sz="1800" dirty="0"/>
              <a:t>Signatories will actively promote all activities and products produced through funding of this proposal. This promotion will include:</a:t>
            </a:r>
          </a:p>
          <a:p>
            <a:pPr lvl="1"/>
            <a:r>
              <a:rPr lang="en-US" sz="1800" dirty="0"/>
              <a:t>Submission of a news release announcing the product or activity to news outlets including:</a:t>
            </a:r>
          </a:p>
          <a:p>
            <a:pPr lvl="2"/>
            <a:r>
              <a:rPr lang="en-US" sz="1800" dirty="0"/>
              <a:t>Adventist News Network (ANN)</a:t>
            </a:r>
          </a:p>
          <a:p>
            <a:pPr lvl="2"/>
            <a:r>
              <a:rPr lang="en-US" sz="1800" i="1" dirty="0"/>
              <a:t>Adventist Review/Adventist World</a:t>
            </a:r>
            <a:endParaRPr lang="en-US" sz="1800" dirty="0"/>
          </a:p>
          <a:p>
            <a:pPr lvl="1"/>
            <a:r>
              <a:rPr lang="en-US" sz="1800" dirty="0"/>
              <a:t>Submission of a short article about the product or activity to one or more Seventh-day Adventist Church publication or media outlets such as:</a:t>
            </a:r>
          </a:p>
          <a:p>
            <a:pPr lvl="2"/>
            <a:r>
              <a:rPr lang="en-US" sz="1800" i="1" dirty="0"/>
              <a:t>Journal of Adventist Education</a:t>
            </a:r>
            <a:r>
              <a:rPr lang="en-US" sz="1800" dirty="0"/>
              <a:t>, </a:t>
            </a:r>
            <a:r>
              <a:rPr lang="en-US" sz="1800" i="1" dirty="0"/>
              <a:t>Dialogue</a:t>
            </a:r>
            <a:r>
              <a:rPr lang="en-US" sz="1800" dirty="0"/>
              <a:t>, </a:t>
            </a:r>
            <a:r>
              <a:rPr lang="en-US" sz="1800" i="1" dirty="0"/>
              <a:t>Elder’s Digest</a:t>
            </a:r>
            <a:r>
              <a:rPr lang="en-US" sz="1800" dirty="0"/>
              <a:t>, </a:t>
            </a:r>
            <a:r>
              <a:rPr lang="en-US" sz="1800" i="1" dirty="0"/>
              <a:t>Ministry</a:t>
            </a:r>
            <a:r>
              <a:rPr lang="en-US" sz="1800" dirty="0"/>
              <a:t>, </a:t>
            </a:r>
            <a:r>
              <a:rPr lang="en-US" sz="1800" i="1" dirty="0"/>
              <a:t>Journal of the Adventist Theological Society</a:t>
            </a:r>
            <a:endParaRPr lang="en-US" sz="1800" dirty="0"/>
          </a:p>
          <a:p>
            <a:pPr lvl="0"/>
            <a:r>
              <a:rPr lang="en-US" sz="1800" dirty="0"/>
              <a:t>Grants expire after two years. Extensions of this period may be considered on an individual basis.</a:t>
            </a:r>
          </a:p>
        </p:txBody>
      </p:sp>
    </p:spTree>
    <p:extLst>
      <p:ext uri="{BB962C8B-B14F-4D97-AF65-F5344CB8AC3E}">
        <p14:creationId xmlns:p14="http://schemas.microsoft.com/office/powerpoint/2010/main" val="1547510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and holding a pen and shading circles on a sheet">
            <a:extLst>
              <a:ext uri="{FF2B5EF4-FFF2-40B4-BE49-F238E27FC236}">
                <a16:creationId xmlns:a16="http://schemas.microsoft.com/office/drawing/2014/main" id="{A48B2F5A-FBB4-C54B-9548-4E5879C59A5E}"/>
              </a:ext>
            </a:extLst>
          </p:cNvPr>
          <p:cNvPicPr>
            <a:picLocks noChangeAspect="1"/>
          </p:cNvPicPr>
          <p:nvPr/>
        </p:nvPicPr>
        <p:blipFill rotWithShape="1">
          <a:blip r:embed="rId3"/>
          <a:srcRect b="343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9E46EDF-BC32-654D-B545-958700A4E9AF}"/>
              </a:ext>
            </a:extLst>
          </p:cNvPr>
          <p:cNvSpPr>
            <a:spLocks noGrp="1"/>
          </p:cNvSpPr>
          <p:nvPr>
            <p:ph type="title"/>
          </p:nvPr>
        </p:nvSpPr>
        <p:spPr>
          <a:xfrm>
            <a:off x="709448" y="1913950"/>
            <a:ext cx="4204137" cy="1342754"/>
          </a:xfrm>
        </p:spPr>
        <p:txBody>
          <a:bodyPr>
            <a:normAutofit/>
          </a:bodyPr>
          <a:lstStyle/>
          <a:p>
            <a:pPr algn="ctr"/>
            <a:r>
              <a:rPr lang="en-US" sz="3600"/>
              <a:t>QUIZ</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51A44F-BCA5-0D41-A284-54270402D4F7}"/>
              </a:ext>
            </a:extLst>
          </p:cNvPr>
          <p:cNvSpPr>
            <a:spLocks noGrp="1"/>
          </p:cNvSpPr>
          <p:nvPr>
            <p:ph idx="1"/>
          </p:nvPr>
        </p:nvSpPr>
        <p:spPr>
          <a:xfrm>
            <a:off x="268941" y="3030071"/>
            <a:ext cx="5748231" cy="3827917"/>
          </a:xfrm>
        </p:spPr>
        <p:txBody>
          <a:bodyPr anchor="ctr">
            <a:normAutofit/>
          </a:bodyPr>
          <a:lstStyle/>
          <a:p>
            <a:pPr marL="514350" indent="-514350">
              <a:buFont typeface="+mj-lt"/>
              <a:buAutoNum type="arabicPeriod"/>
            </a:pPr>
            <a:r>
              <a:rPr lang="en-US" sz="1800" dirty="0"/>
              <a:t>What three types of grants are considered by FSC?</a:t>
            </a:r>
          </a:p>
          <a:p>
            <a:pPr marL="514350" indent="-514350">
              <a:buFont typeface="+mj-lt"/>
              <a:buAutoNum type="arabicPeriod"/>
            </a:pPr>
            <a:r>
              <a:rPr lang="en-US" sz="1800" dirty="0"/>
              <a:t>What kinds of grant topics are acceptable to FSC?</a:t>
            </a:r>
          </a:p>
          <a:p>
            <a:pPr marL="514350" indent="-514350">
              <a:buFont typeface="+mj-lt"/>
              <a:buAutoNum type="arabicPeriod"/>
            </a:pPr>
            <a:r>
              <a:rPr lang="en-US" sz="1800" dirty="0"/>
              <a:t>What is the page length?</a:t>
            </a:r>
          </a:p>
          <a:p>
            <a:pPr marL="514350" indent="-514350">
              <a:buFont typeface="+mj-lt"/>
              <a:buAutoNum type="arabicPeriod"/>
            </a:pPr>
            <a:r>
              <a:rPr lang="en-US" sz="1800" dirty="0"/>
              <a:t>What is the deadline for grants?</a:t>
            </a:r>
          </a:p>
          <a:p>
            <a:pPr marL="514350" indent="-514350">
              <a:buFont typeface="+mj-lt"/>
              <a:buAutoNum type="arabicPeriod"/>
            </a:pPr>
            <a:r>
              <a:rPr lang="en-US" sz="1800" dirty="0"/>
              <a:t>Who must sign grant applications?</a:t>
            </a:r>
          </a:p>
          <a:p>
            <a:pPr marL="514350" indent="-514350">
              <a:buFont typeface="+mj-lt"/>
              <a:buAutoNum type="arabicPeriod"/>
            </a:pPr>
            <a:r>
              <a:rPr lang="en-US" sz="1800" dirty="0"/>
              <a:t>To whom should grant applications be submitted?</a:t>
            </a:r>
          </a:p>
          <a:p>
            <a:pPr marL="514350" indent="-514350">
              <a:buFont typeface="+mj-lt"/>
              <a:buAutoNum type="arabicPeriod"/>
            </a:pPr>
            <a:endParaRPr lang="en-US" sz="1800" dirty="0"/>
          </a:p>
          <a:p>
            <a:pPr marL="0" indent="0">
              <a:buNone/>
            </a:pPr>
            <a:r>
              <a:rPr lang="en-US" sz="1800" dirty="0"/>
              <a:t>Bonus question:  What is the email address to which a grant must be submitted?</a:t>
            </a:r>
          </a:p>
        </p:txBody>
      </p:sp>
    </p:spTree>
    <p:extLst>
      <p:ext uri="{BB962C8B-B14F-4D97-AF65-F5344CB8AC3E}">
        <p14:creationId xmlns:p14="http://schemas.microsoft.com/office/powerpoint/2010/main" val="195929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46EDF-BC32-654D-B545-958700A4E9AF}"/>
              </a:ext>
            </a:extLst>
          </p:cNvPr>
          <p:cNvSpPr>
            <a:spLocks noGrp="1"/>
          </p:cNvSpPr>
          <p:nvPr>
            <p:ph type="title"/>
          </p:nvPr>
        </p:nvSpPr>
        <p:spPr>
          <a:xfrm>
            <a:off x="6392583" y="501651"/>
            <a:ext cx="4414848" cy="968561"/>
          </a:xfrm>
        </p:spPr>
        <p:txBody>
          <a:bodyPr anchor="b">
            <a:normAutofit/>
          </a:bodyPr>
          <a:lstStyle/>
          <a:p>
            <a:r>
              <a:rPr lang="en-US" sz="5600" dirty="0"/>
              <a:t>Quiz Answers</a:t>
            </a:r>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pen and shading circles on a sheet">
            <a:extLst>
              <a:ext uri="{FF2B5EF4-FFF2-40B4-BE49-F238E27FC236}">
                <a16:creationId xmlns:a16="http://schemas.microsoft.com/office/drawing/2014/main" id="{A48B2F5A-FBB4-C54B-9548-4E5879C59A5E}"/>
              </a:ext>
            </a:extLst>
          </p:cNvPr>
          <p:cNvPicPr>
            <a:picLocks noChangeAspect="1"/>
          </p:cNvPicPr>
          <p:nvPr/>
        </p:nvPicPr>
        <p:blipFill rotWithShape="1">
          <a:blip r:embed="rId3"/>
          <a:srcRect l="32916" r="18489" b="2"/>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2251A44F-BCA5-0D41-A284-54270402D4F7}"/>
              </a:ext>
            </a:extLst>
          </p:cNvPr>
          <p:cNvSpPr>
            <a:spLocks noGrp="1"/>
          </p:cNvSpPr>
          <p:nvPr>
            <p:ph idx="1"/>
          </p:nvPr>
        </p:nvSpPr>
        <p:spPr>
          <a:xfrm>
            <a:off x="6392583" y="1828800"/>
            <a:ext cx="4434721" cy="4527549"/>
          </a:xfrm>
        </p:spPr>
        <p:txBody>
          <a:bodyPr anchor="t">
            <a:normAutofit/>
          </a:bodyPr>
          <a:lstStyle/>
          <a:p>
            <a:pPr marL="514350" indent="-514350">
              <a:buFont typeface="+mj-lt"/>
              <a:buAutoNum type="arabicPeriod"/>
            </a:pPr>
            <a:r>
              <a:rPr lang="en-US" sz="1400" dirty="0">
                <a:solidFill>
                  <a:schemeClr val="tx1">
                    <a:alpha val="80000"/>
                  </a:schemeClr>
                </a:solidFill>
              </a:rPr>
              <a:t>What three types of grants are considered by FSC? </a:t>
            </a:r>
            <a:r>
              <a:rPr lang="en-US" sz="1600" dirty="0">
                <a:solidFill>
                  <a:srgbClr val="FF0000">
                    <a:alpha val="80000"/>
                  </a:srgbClr>
                </a:solidFill>
              </a:rPr>
              <a:t>Research, theology, communication.</a:t>
            </a:r>
          </a:p>
          <a:p>
            <a:pPr marL="514350" indent="-514350">
              <a:buFont typeface="+mj-lt"/>
              <a:buAutoNum type="arabicPeriod"/>
            </a:pPr>
            <a:r>
              <a:rPr lang="en-US" sz="1400" dirty="0">
                <a:solidFill>
                  <a:schemeClr val="tx1">
                    <a:alpha val="80000"/>
                  </a:schemeClr>
                </a:solidFill>
              </a:rPr>
              <a:t>What kinds of grant topics are acceptable to FSC? </a:t>
            </a:r>
            <a:r>
              <a:rPr lang="en-US" sz="1600" dirty="0">
                <a:solidFill>
                  <a:srgbClr val="FF0000">
                    <a:alpha val="80000"/>
                  </a:srgbClr>
                </a:solidFill>
              </a:rPr>
              <a:t>Doctrine of creation, origins, biblical flood.</a:t>
            </a:r>
          </a:p>
          <a:p>
            <a:pPr marL="514350" indent="-514350">
              <a:buFont typeface="+mj-lt"/>
              <a:buAutoNum type="arabicPeriod"/>
            </a:pPr>
            <a:r>
              <a:rPr lang="en-US" sz="1400" dirty="0">
                <a:solidFill>
                  <a:schemeClr val="tx1">
                    <a:alpha val="80000"/>
                  </a:schemeClr>
                </a:solidFill>
              </a:rPr>
              <a:t>What is the page length? </a:t>
            </a:r>
            <a:r>
              <a:rPr lang="en-US" sz="1600" dirty="0">
                <a:solidFill>
                  <a:srgbClr val="FF0000">
                    <a:alpha val="80000"/>
                  </a:srgbClr>
                </a:solidFill>
              </a:rPr>
              <a:t>Six</a:t>
            </a:r>
          </a:p>
          <a:p>
            <a:pPr marL="514350" indent="-514350">
              <a:buFont typeface="+mj-lt"/>
              <a:buAutoNum type="arabicPeriod"/>
            </a:pPr>
            <a:r>
              <a:rPr lang="en-US" sz="1400" dirty="0">
                <a:solidFill>
                  <a:schemeClr val="tx1">
                    <a:alpha val="80000"/>
                  </a:schemeClr>
                </a:solidFill>
              </a:rPr>
              <a:t>What is the deadline for grants?</a:t>
            </a:r>
            <a:r>
              <a:rPr lang="en-US" sz="1600" dirty="0">
                <a:solidFill>
                  <a:schemeClr val="tx1">
                    <a:alpha val="80000"/>
                  </a:schemeClr>
                </a:solidFill>
              </a:rPr>
              <a:t> </a:t>
            </a:r>
            <a:r>
              <a:rPr lang="en-US" sz="1600" dirty="0">
                <a:solidFill>
                  <a:srgbClr val="FF0000">
                    <a:alpha val="80000"/>
                  </a:srgbClr>
                </a:solidFill>
              </a:rPr>
              <a:t>March and September 1</a:t>
            </a:r>
          </a:p>
          <a:p>
            <a:pPr marL="514350" indent="-514350">
              <a:buFont typeface="+mj-lt"/>
              <a:buAutoNum type="arabicPeriod"/>
            </a:pPr>
            <a:r>
              <a:rPr lang="en-US" sz="1400" dirty="0">
                <a:solidFill>
                  <a:schemeClr val="tx1">
                    <a:alpha val="80000"/>
                  </a:schemeClr>
                </a:solidFill>
              </a:rPr>
              <a:t>Who must sign grant applications? </a:t>
            </a:r>
            <a:r>
              <a:rPr lang="en-US" sz="1600" dirty="0">
                <a:solidFill>
                  <a:srgbClr val="FF0000">
                    <a:alpha val="80000"/>
                  </a:srgbClr>
                </a:solidFill>
              </a:rPr>
              <a:t>PI, authorized institutional official.</a:t>
            </a:r>
          </a:p>
          <a:p>
            <a:pPr marL="514350" indent="-514350">
              <a:buFont typeface="+mj-lt"/>
              <a:buAutoNum type="arabicPeriod"/>
            </a:pPr>
            <a:r>
              <a:rPr lang="en-US" sz="1400" dirty="0">
                <a:solidFill>
                  <a:schemeClr val="tx1">
                    <a:alpha val="80000"/>
                  </a:schemeClr>
                </a:solidFill>
              </a:rPr>
              <a:t>To whom should grant applications be submitted? </a:t>
            </a:r>
            <a:r>
              <a:rPr lang="en-US" sz="1600" dirty="0">
                <a:solidFill>
                  <a:srgbClr val="FF0000">
                    <a:alpha val="80000"/>
                  </a:srgbClr>
                </a:solidFill>
              </a:rPr>
              <a:t>Dr. Ronald Nalin, Secretary of the Faith &amp; Science Council.</a:t>
            </a:r>
          </a:p>
          <a:p>
            <a:pPr marL="0" indent="0">
              <a:buNone/>
            </a:pPr>
            <a:r>
              <a:rPr lang="en-US" sz="1400" dirty="0">
                <a:solidFill>
                  <a:schemeClr val="tx1">
                    <a:alpha val="80000"/>
                  </a:schemeClr>
                </a:solidFill>
              </a:rPr>
              <a:t>Bonus question:  What is the email address to which a grant must be submitted? </a:t>
            </a:r>
            <a:r>
              <a:rPr lang="en-US" sz="1600" dirty="0" err="1">
                <a:solidFill>
                  <a:srgbClr val="FF0000">
                    <a:alpha val="80000"/>
                  </a:srgbClr>
                </a:solidFill>
              </a:rPr>
              <a:t>rnalin@llu.edu</a:t>
            </a:r>
            <a:endParaRPr lang="en-US" sz="1600" dirty="0">
              <a:solidFill>
                <a:srgbClr val="FF0000">
                  <a:alpha val="80000"/>
                </a:srgbClr>
              </a:solidFill>
            </a:endParaRP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B5295F9-4FCE-4746-AC59-2065C9C64670}"/>
              </a:ext>
            </a:extLst>
          </p:cNvPr>
          <p:cNvSpPr txBox="1"/>
          <p:nvPr/>
        </p:nvSpPr>
        <p:spPr>
          <a:xfrm>
            <a:off x="8301318" y="60422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72834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sticky notes">
            <a:extLst>
              <a:ext uri="{FF2B5EF4-FFF2-40B4-BE49-F238E27FC236}">
                <a16:creationId xmlns:a16="http://schemas.microsoft.com/office/drawing/2014/main" id="{23DAEA5C-9B4F-074F-9DAB-3A0389DAF1A9}"/>
              </a:ext>
            </a:extLst>
          </p:cNvPr>
          <p:cNvPicPr>
            <a:picLocks noChangeAspect="1"/>
          </p:cNvPicPr>
          <p:nvPr/>
        </p:nvPicPr>
        <p:blipFill rotWithShape="1">
          <a:blip r:embed="rId2">
            <a:alphaModFix amt="50000"/>
          </a:blip>
          <a:srcRect t="13234" b="2496"/>
          <a:stretch/>
        </p:blipFill>
        <p:spPr>
          <a:xfrm>
            <a:off x="20" y="1"/>
            <a:ext cx="12191980" cy="6857999"/>
          </a:xfrm>
          <a:prstGeom prst="rect">
            <a:avLst/>
          </a:prstGeom>
        </p:spPr>
      </p:pic>
      <p:sp>
        <p:nvSpPr>
          <p:cNvPr id="2" name="Title 1">
            <a:extLst>
              <a:ext uri="{FF2B5EF4-FFF2-40B4-BE49-F238E27FC236}">
                <a16:creationId xmlns:a16="http://schemas.microsoft.com/office/drawing/2014/main" id="{5FCDE01B-6975-1649-B4EF-B2CE54643B51}"/>
              </a:ext>
            </a:extLst>
          </p:cNvPr>
          <p:cNvSpPr>
            <a:spLocks noGrp="1"/>
          </p:cNvSpPr>
          <p:nvPr>
            <p:ph type="ctrTitle"/>
          </p:nvPr>
        </p:nvSpPr>
        <p:spPr>
          <a:xfrm>
            <a:off x="1524000" y="1122362"/>
            <a:ext cx="9144000" cy="2900518"/>
          </a:xfrm>
        </p:spPr>
        <p:txBody>
          <a:bodyPr vert="horz" lIns="91440" tIns="45720" rIns="91440" bIns="45720" rtlCol="0" anchor="b">
            <a:normAutofit/>
          </a:bodyPr>
          <a:lstStyle/>
          <a:p>
            <a:r>
              <a:rPr lang="en-US" sz="6000" dirty="0">
                <a:solidFill>
                  <a:srgbClr val="FFFFFF"/>
                </a:solidFill>
              </a:rPr>
              <a:t>What ideas do you have for a grant proposal?</a:t>
            </a:r>
          </a:p>
        </p:txBody>
      </p:sp>
    </p:spTree>
    <p:extLst>
      <p:ext uri="{BB962C8B-B14F-4D97-AF65-F5344CB8AC3E}">
        <p14:creationId xmlns:p14="http://schemas.microsoft.com/office/powerpoint/2010/main" val="27917268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4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7" name="Picture 7" descr="L. R. Brand"/>
          <p:cNvPicPr>
            <a:picLocks noChangeAspect="1" noChangeArrowheads="1"/>
          </p:cNvPicPr>
          <p:nvPr/>
        </p:nvPicPr>
        <p:blipFill rotWithShape="1">
          <a:blip r:embed="rId3">
            <a:extLst>
              <a:ext uri="{28A0092B-C50C-407E-A947-70E740481C1C}">
                <a14:useLocalDpi xmlns:a14="http://schemas.microsoft.com/office/drawing/2010/main" val="0"/>
              </a:ext>
            </a:extLst>
          </a:blip>
          <a:srcRect t="2716" b="25094"/>
          <a:stretch/>
        </p:blipFill>
        <p:spPr bwMode="auto">
          <a:xfrm>
            <a:off x="4038599" y="10"/>
            <a:ext cx="8160026" cy="6875809"/>
          </a:xfrm>
          <a:prstGeom prst="rect">
            <a:avLst/>
          </a:prstGeom>
          <a:noFill/>
          <a:extLst>
            <a:ext uri="{909E8E84-426E-40dd-AFC4-6F175D3DCCD1}">
              <a14:hiddenFill xmlns="" xmlns:a14="http://schemas.microsoft.com/office/drawing/2010/main">
                <a:solidFill>
                  <a:srgbClr val="FFFFFF"/>
                </a:solidFill>
              </a14:hiddenFill>
            </a:ext>
          </a:extLst>
        </p:spPr>
      </p:pic>
      <p:sp>
        <p:nvSpPr>
          <p:cNvPr id="146" name="Freeform: Shape 14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9141DAAB-3F4B-B44C-9E41-88F5D297E148}"/>
              </a:ext>
            </a:extLst>
          </p:cNvPr>
          <p:cNvSpPr txBox="1"/>
          <p:nvPr/>
        </p:nvSpPr>
        <p:spPr>
          <a:xfrm>
            <a:off x="0" y="4376057"/>
            <a:ext cx="3722914" cy="2115223"/>
          </a:xfrm>
          <a:prstGeom prst="rect">
            <a:avLst/>
          </a:prstGeom>
        </p:spPr>
        <p:txBody>
          <a:bodyPr vert="horz" lIns="91440" tIns="45720" rIns="91440" bIns="45720" rtlCol="0" anchor="t">
            <a:normAutofit lnSpcReduction="10000"/>
          </a:bodyPr>
          <a:lstStyle/>
          <a:p>
            <a:pPr algn="r">
              <a:lnSpc>
                <a:spcPct val="90000"/>
              </a:lnSpc>
              <a:spcBef>
                <a:spcPct val="0"/>
              </a:spcBef>
              <a:spcAft>
                <a:spcPts val="600"/>
              </a:spcAft>
            </a:pPr>
            <a:r>
              <a:rPr lang="en-US" sz="2800" dirty="0">
                <a:solidFill>
                  <a:srgbClr val="FFFFFF"/>
                </a:solidFill>
                <a:latin typeface="+mj-lt"/>
                <a:ea typeface="+mj-ea"/>
                <a:cs typeface="+mj-cs"/>
              </a:rPr>
              <a:t>Leonard Brand, PhD Professor &amp; Past Chair </a:t>
            </a:r>
          </a:p>
          <a:p>
            <a:pPr algn="r">
              <a:lnSpc>
                <a:spcPct val="90000"/>
              </a:lnSpc>
              <a:spcBef>
                <a:spcPct val="0"/>
              </a:spcBef>
              <a:spcAft>
                <a:spcPts val="600"/>
              </a:spcAft>
            </a:pPr>
            <a:r>
              <a:rPr lang="en-US" sz="2800" dirty="0">
                <a:solidFill>
                  <a:srgbClr val="FFFFFF"/>
                </a:solidFill>
                <a:latin typeface="+mj-lt"/>
                <a:ea typeface="+mj-ea"/>
                <a:cs typeface="+mj-cs"/>
              </a:rPr>
              <a:t>Dept. of Earth &amp; Biological Sciences</a:t>
            </a:r>
          </a:p>
          <a:p>
            <a:pPr algn="r">
              <a:lnSpc>
                <a:spcPct val="90000"/>
              </a:lnSpc>
              <a:spcBef>
                <a:spcPct val="0"/>
              </a:spcBef>
              <a:spcAft>
                <a:spcPts val="600"/>
              </a:spcAft>
            </a:pPr>
            <a:r>
              <a:rPr lang="en-US" sz="2800" dirty="0">
                <a:solidFill>
                  <a:srgbClr val="FFFFFF"/>
                </a:solidFill>
                <a:latin typeface="+mj-lt"/>
                <a:ea typeface="+mj-ea"/>
                <a:cs typeface="+mj-cs"/>
              </a:rPr>
              <a:t> Loma Linda University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899228" y="1720840"/>
            <a:ext cx="73152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400" dirty="0">
                <a:solidFill>
                  <a:srgbClr val="FF0000"/>
                </a:solidFill>
                <a:latin typeface="Arial"/>
              </a:rPr>
              <a:t>“</a:t>
            </a:r>
            <a:r>
              <a:rPr lang="en-US" sz="2400" dirty="0">
                <a:solidFill>
                  <a:srgbClr val="FF0000"/>
                </a:solidFill>
              </a:rPr>
              <a:t>To me the important things in life all have to do with relationships – relationships with God or with other people…But what does that have to with fossils?  For me, everything.  My research on fossil turtles and whales in Wyoming and Peru is very interesting, but that isn't really why I do it.  It is hard, dirty work, and sometimes is just plain lonely.  My motivation is that doing this type of research, and doing it well, contributes to certain relationships.”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3015343" y="920621"/>
            <a:ext cx="7086600" cy="5016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400" dirty="0">
                <a:solidFill>
                  <a:srgbClr val="FF0000"/>
                </a:solidFill>
                <a:latin typeface="Arial"/>
              </a:rPr>
              <a:t>“</a:t>
            </a:r>
            <a:r>
              <a:rPr lang="en-US" sz="2400" dirty="0">
                <a:solidFill>
                  <a:srgbClr val="FF0000"/>
                </a:solidFill>
              </a:rPr>
              <a:t>It helps strengthen many person's faith in God as creator, by helping us to understand how fossils fit in the Bible story.  Also many persons are surprised that a creationist can do quality science, and their respect for my work brings opportunities for constructive friendships with them.  I have been able to answer questions from atheist scientists about heaven and hell, and what is salvation, questions they would probably never have asked a pastor.  Those opportunities are worth all the digging in the dirt after fossils!</a:t>
            </a:r>
            <a:r>
              <a:rPr lang="ja-JP" altLang="en-US" sz="2400" dirty="0">
                <a:solidFill>
                  <a:srgbClr val="FF0000"/>
                </a:solidFill>
                <a:latin typeface="Arial"/>
              </a:rPr>
              <a:t>”</a:t>
            </a:r>
            <a:endParaRPr lang="en-US" sz="2400" dirty="0">
              <a:solidFill>
                <a:srgbClr val="FF0000"/>
              </a:solidFill>
            </a:endParaRPr>
          </a:p>
          <a:p>
            <a:endParaRPr lang="en-US" sz="2000" dirty="0"/>
          </a:p>
          <a:p>
            <a:r>
              <a:rPr lang="en-US" sz="2000" dirty="0"/>
              <a:t>Leonard Brand, PhD, Professor and Past Chair </a:t>
            </a:r>
          </a:p>
          <a:p>
            <a:r>
              <a:rPr lang="en-US" sz="2000" dirty="0"/>
              <a:t>Dept. of Earth &amp; Biological Sciences, Loma Linda University, personal communication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673770"/>
            <a:ext cx="3220329" cy="2027227"/>
          </a:xfrm>
        </p:spPr>
        <p:txBody>
          <a:bodyPr anchor="t">
            <a:normAutofit fontScale="90000"/>
          </a:bodyPr>
          <a:lstStyle/>
          <a:p>
            <a:r>
              <a:rPr lang="en-US" sz="4600" dirty="0">
                <a:solidFill>
                  <a:srgbClr val="FFFFFF"/>
                </a:solidFill>
              </a:rPr>
              <a:t>Mission Provides a Research Framework</a:t>
            </a:r>
          </a:p>
        </p:txBody>
      </p:sp>
      <p:graphicFrame>
        <p:nvGraphicFramePr>
          <p:cNvPr id="14" name="Content Placeholder 2">
            <a:extLst>
              <a:ext uri="{FF2B5EF4-FFF2-40B4-BE49-F238E27FC236}">
                <a16:creationId xmlns:a16="http://schemas.microsoft.com/office/drawing/2014/main" id="{F4866B86-5C00-4079-940D-0F3151078BB6}"/>
              </a:ext>
            </a:extLst>
          </p:cNvPr>
          <p:cNvGraphicFramePr>
            <a:graphicFrameLocks noGrp="1"/>
          </p:cNvGraphicFramePr>
          <p:nvPr>
            <p:ph idx="1"/>
            <p:extLst>
              <p:ext uri="{D42A27DB-BD31-4B8C-83A1-F6EECF244321}">
                <p14:modId xmlns:p14="http://schemas.microsoft.com/office/powerpoint/2010/main" val="3540129135"/>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538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F871-22E5-D642-BBF7-5546FEDF51BA}"/>
              </a:ext>
            </a:extLst>
          </p:cNvPr>
          <p:cNvSpPr>
            <a:spLocks noGrp="1"/>
          </p:cNvSpPr>
          <p:nvPr>
            <p:ph type="ctrTitle"/>
          </p:nvPr>
        </p:nvSpPr>
        <p:spPr>
          <a:xfrm>
            <a:off x="4457699" y="1681853"/>
            <a:ext cx="3249387" cy="3498299"/>
          </a:xfrm>
        </p:spPr>
        <p:txBody>
          <a:bodyPr>
            <a:normAutofit/>
          </a:bodyPr>
          <a:lstStyle/>
          <a:p>
            <a:r>
              <a:rPr lang="en-US" sz="4000" dirty="0">
                <a:solidFill>
                  <a:srgbClr val="FF0000"/>
                </a:solidFill>
              </a:rPr>
              <a:t>How to Get Funded for Research in Faith &amp; Science</a:t>
            </a:r>
          </a:p>
        </p:txBody>
      </p:sp>
    </p:spTree>
    <p:extLst>
      <p:ext uri="{BB962C8B-B14F-4D97-AF65-F5344CB8AC3E}">
        <p14:creationId xmlns:p14="http://schemas.microsoft.com/office/powerpoint/2010/main" val="2897065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4082AB-FCEE-9C44-93F9-7D5FFD0DAF65}"/>
              </a:ext>
            </a:extLst>
          </p:cNvPr>
          <p:cNvSpPr>
            <a:spLocks noGrp="1"/>
          </p:cNvSpPr>
          <p:nvPr>
            <p:ph type="title"/>
          </p:nvPr>
        </p:nvSpPr>
        <p:spPr>
          <a:xfrm>
            <a:off x="2311147" y="365760"/>
            <a:ext cx="7569706" cy="1288238"/>
          </a:xfrm>
        </p:spPr>
        <p:txBody>
          <a:bodyPr anchor="ctr">
            <a:normAutofit/>
          </a:bodyPr>
          <a:lstStyle/>
          <a:p>
            <a:pPr algn="ctr"/>
            <a:r>
              <a:rPr lang="en-US" sz="4100" b="1"/>
              <a:t>Mission Statement of the </a:t>
            </a:r>
            <a:br>
              <a:rPr lang="en-US" sz="4100" b="1"/>
            </a:br>
            <a:r>
              <a:rPr lang="en-US" sz="4100" b="1"/>
              <a:t>Faith &amp; Science Council (FSC)</a:t>
            </a:r>
            <a:endParaRPr lang="en-US" sz="4100"/>
          </a:p>
        </p:txBody>
      </p:sp>
      <p:sp>
        <p:nvSpPr>
          <p:cNvPr id="3" name="Content Placeholder 2">
            <a:extLst>
              <a:ext uri="{FF2B5EF4-FFF2-40B4-BE49-F238E27FC236}">
                <a16:creationId xmlns:a16="http://schemas.microsoft.com/office/drawing/2014/main" id="{683E9524-0CD5-B34A-B4EB-47CAE028340B}"/>
              </a:ext>
            </a:extLst>
          </p:cNvPr>
          <p:cNvSpPr>
            <a:spLocks noGrp="1"/>
          </p:cNvSpPr>
          <p:nvPr>
            <p:ph idx="1"/>
          </p:nvPr>
        </p:nvSpPr>
        <p:spPr>
          <a:xfrm>
            <a:off x="2165569" y="1956816"/>
            <a:ext cx="7860863" cy="4024884"/>
          </a:xfrm>
        </p:spPr>
        <p:txBody>
          <a:bodyPr anchor="t">
            <a:normAutofit/>
          </a:bodyPr>
          <a:lstStyle/>
          <a:p>
            <a:pPr marL="0" indent="0">
              <a:buNone/>
            </a:pPr>
            <a:r>
              <a:rPr lang="en-US" sz="2200" dirty="0"/>
              <a:t>The mission of the Faith and Science Council is to assist the Seventh-day Adventist Church in studying and communicating biblical teachings regarding origins and their relationship to the physical world. We fulfill this mission by: </a:t>
            </a:r>
          </a:p>
          <a:p>
            <a:r>
              <a:rPr lang="en-US" sz="2200" dirty="0"/>
              <a:t>Providing a trusted discussion forum, consisting of Seventh-day Adventist theolo­gians, scientists and church leaders</a:t>
            </a:r>
          </a:p>
          <a:p>
            <a:r>
              <a:rPr lang="en-US" sz="2200" dirty="0"/>
              <a:t>Coordinating efforts in this area among Seventh-day Adventist entities and insti­tutions</a:t>
            </a:r>
          </a:p>
          <a:p>
            <a:r>
              <a:rPr lang="en-US" sz="2200" dirty="0"/>
              <a:t>Sponsoring and developing related research and dissemination</a:t>
            </a:r>
          </a:p>
        </p:txBody>
      </p:sp>
    </p:spTree>
    <p:extLst>
      <p:ext uri="{BB962C8B-B14F-4D97-AF65-F5344CB8AC3E}">
        <p14:creationId xmlns:p14="http://schemas.microsoft.com/office/powerpoint/2010/main" val="10529010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D8233D-80CD-48AD-97ED-1ADC9648A816}"/>
              </a:ext>
            </a:extLst>
          </p:cNvPr>
          <p:cNvPicPr>
            <a:picLocks noChangeAspect="1"/>
          </p:cNvPicPr>
          <p:nvPr/>
        </p:nvPicPr>
        <p:blipFill rotWithShape="1">
          <a:blip r:embed="rId2">
            <a:duotone>
              <a:schemeClr val="bg2">
                <a:shade val="45000"/>
                <a:satMod val="135000"/>
              </a:schemeClr>
              <a:prstClr val="white"/>
            </a:duotone>
          </a:blip>
          <a:srcRect l="2882" t="9091" r="13885"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082AB-FCEE-9C44-93F9-7D5FFD0DAF65}"/>
              </a:ext>
            </a:extLst>
          </p:cNvPr>
          <p:cNvSpPr>
            <a:spLocks noGrp="1"/>
          </p:cNvSpPr>
          <p:nvPr>
            <p:ph type="title"/>
          </p:nvPr>
        </p:nvSpPr>
        <p:spPr>
          <a:xfrm>
            <a:off x="838200" y="365125"/>
            <a:ext cx="10515600" cy="1325563"/>
          </a:xfrm>
        </p:spPr>
        <p:txBody>
          <a:bodyPr>
            <a:normAutofit/>
          </a:bodyPr>
          <a:lstStyle/>
          <a:p>
            <a:r>
              <a:rPr lang="en-US" b="1"/>
              <a:t>Mission Statement of the </a:t>
            </a:r>
            <a:br>
              <a:rPr lang="en-US" b="1"/>
            </a:br>
            <a:r>
              <a:rPr lang="en-US" b="1"/>
              <a:t>Faith &amp; Science Council (FSC)</a:t>
            </a:r>
            <a:endParaRPr lang="en-US"/>
          </a:p>
        </p:txBody>
      </p:sp>
      <p:graphicFrame>
        <p:nvGraphicFramePr>
          <p:cNvPr id="12" name="Content Placeholder 2">
            <a:extLst>
              <a:ext uri="{FF2B5EF4-FFF2-40B4-BE49-F238E27FC236}">
                <a16:creationId xmlns:a16="http://schemas.microsoft.com/office/drawing/2014/main" id="{8C8CEA6F-2A9F-4DF9-860F-C1E7DC33EF0F}"/>
              </a:ext>
            </a:extLst>
          </p:cNvPr>
          <p:cNvGraphicFramePr/>
          <p:nvPr>
            <p:extLst>
              <p:ext uri="{D42A27DB-BD31-4B8C-83A1-F6EECF244321}">
                <p14:modId xmlns:p14="http://schemas.microsoft.com/office/powerpoint/2010/main" val="13843851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7372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9781</TotalTime>
  <Words>2474</Words>
  <Application>Microsoft Macintosh PowerPoint</Application>
  <PresentationFormat>Widescreen</PresentationFormat>
  <Paragraphs>168</Paragraphs>
  <Slides>29</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Lisa  Beardsley-Hardy PhD, MPH, MBA Director of Education General Conference of Seventh-day Adventists</vt:lpstr>
      <vt:lpstr>Universities have  three core functions:  teaching, research and service.</vt:lpstr>
      <vt:lpstr>PowerPoint Presentation</vt:lpstr>
      <vt:lpstr>PowerPoint Presentation</vt:lpstr>
      <vt:lpstr>PowerPoint Presentation</vt:lpstr>
      <vt:lpstr>Mission Provides a Research Framework</vt:lpstr>
      <vt:lpstr>How to Get Funded for Research in Faith &amp; Science</vt:lpstr>
      <vt:lpstr>Mission Statement of the  Faith &amp; Science Council (FSC)</vt:lpstr>
      <vt:lpstr>Mission Statement of the  Faith &amp; Science Council (FSC)</vt:lpstr>
      <vt:lpstr> Theology Grants Awarded by the FSC </vt:lpstr>
      <vt:lpstr>Research Grants Awarded by the FSC</vt:lpstr>
      <vt:lpstr>Communication Grants Awarded by the FSC</vt:lpstr>
      <vt:lpstr>Communication Grants Awarded by the FSC</vt:lpstr>
      <vt:lpstr>Deadline: March 1 and September 1</vt:lpstr>
      <vt:lpstr>New Application For Research Grant To FSC (Page 1 of 5)</vt:lpstr>
      <vt:lpstr>New Application For Research Grant To FSC (Page 2 of 5)</vt:lpstr>
      <vt:lpstr>New Application For  Research Grant To FSC (Page 3 of 5)</vt:lpstr>
      <vt:lpstr>New Application For Research Grant To FSC (Page 4 of 5)</vt:lpstr>
      <vt:lpstr>New Application For Research Grant To FSC (Page 5 of 5)</vt:lpstr>
      <vt:lpstr>New Application For Communication Grant  To FSC (Page 1 of 5)</vt:lpstr>
      <vt:lpstr>New Application For Communication Grant  To FSC  (Page 2 of 5)</vt:lpstr>
      <vt:lpstr>New Application For Communication Grant  To FSC (Page 3 of 5)</vt:lpstr>
      <vt:lpstr>New Application For Communication Grant  To FSC (Page 4 of 5)</vt:lpstr>
      <vt:lpstr>New Application For Communication Grant To FSC (Page 5 of 5)</vt:lpstr>
      <vt:lpstr>Conditions of Communication Grant (1 of 2)</vt:lpstr>
      <vt:lpstr>Conditions of Communication Grants (2 of 2)</vt:lpstr>
      <vt:lpstr>QUIZ</vt:lpstr>
      <vt:lpstr>Quiz Answers</vt:lpstr>
      <vt:lpstr>What ideas do you have for a grant proposal?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  Beardsley-Hardy</dc:title>
  <dc:creator>Beardsley-Hardy, Lisa M.</dc:creator>
  <cp:lastModifiedBy>Beardsley-Hardy, Lisa M.</cp:lastModifiedBy>
  <cp:revision>132</cp:revision>
  <dcterms:created xsi:type="dcterms:W3CDTF">2018-10-27T13:37:15Z</dcterms:created>
  <dcterms:modified xsi:type="dcterms:W3CDTF">2021-08-12T02:48:25Z</dcterms:modified>
</cp:coreProperties>
</file>